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11.xml" ContentType="application/vnd.openxmlformats-officedocument.drawingml.diagramColors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style9.xml" ContentType="application/vnd.ms-office.chart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charts/style5.xml" ContentType="application/vnd.ms-office.chartstyl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theme/themeOverride6.xml" ContentType="application/vnd.openxmlformats-officedocument.themeOverrid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theme/themeOverride2.xml" ContentType="application/vnd.openxmlformats-officedocument.themeOverr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8.xml" ContentType="application/vnd.openxmlformats-officedocument.drawingml.chart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charts/style6.xml" ContentType="application/vnd.ms-office.chartstyl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theme/themeOverride3.xml" ContentType="application/vnd.openxmlformats-officedocument.themeOverr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charts/chart9.xml" ContentType="application/vnd.openxmlformats-officedocument.drawingml.chart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charts/colors10.xml" ContentType="application/vnd.ms-office.chartcolorstyle+xml"/>
  <Override PartName="/ppt/charts/style7.xml" ContentType="application/vnd.ms-office.chartstyl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theme/themeOverride4.xml" ContentType="application/vnd.openxmlformats-officedocument.themeOverride+xml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olors11.xml" ContentType="application/vnd.ms-office.chartcolor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6.xml" ContentType="application/vnd.openxmlformats-officedocument.drawingml.chart+xml"/>
  <Override PartName="/ppt/diagrams/layout16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diagrams/data20.xml" ContentType="application/vnd.openxmlformats-officedocument.drawingml.diagramData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  <p:sldMasterId id="2147483729" r:id="rId2"/>
  </p:sldMasterIdLst>
  <p:notesMasterIdLst>
    <p:notesMasterId r:id="rId34"/>
  </p:notesMasterIdLst>
  <p:handoutMasterIdLst>
    <p:handoutMasterId r:id="rId35"/>
  </p:handoutMasterIdLst>
  <p:sldIdLst>
    <p:sldId id="417" r:id="rId3"/>
    <p:sldId id="487" r:id="rId4"/>
    <p:sldId id="480" r:id="rId5"/>
    <p:sldId id="456" r:id="rId6"/>
    <p:sldId id="485" r:id="rId7"/>
    <p:sldId id="482" r:id="rId8"/>
    <p:sldId id="483" r:id="rId9"/>
    <p:sldId id="484" r:id="rId10"/>
    <p:sldId id="457" r:id="rId11"/>
    <p:sldId id="491" r:id="rId12"/>
    <p:sldId id="492" r:id="rId13"/>
    <p:sldId id="493" r:id="rId14"/>
    <p:sldId id="494" r:id="rId15"/>
    <p:sldId id="495" r:id="rId16"/>
    <p:sldId id="496" r:id="rId17"/>
    <p:sldId id="498" r:id="rId18"/>
    <p:sldId id="512" r:id="rId19"/>
    <p:sldId id="500" r:id="rId20"/>
    <p:sldId id="501" r:id="rId21"/>
    <p:sldId id="448" r:id="rId22"/>
    <p:sldId id="502" r:id="rId23"/>
    <p:sldId id="504" r:id="rId24"/>
    <p:sldId id="505" r:id="rId25"/>
    <p:sldId id="506" r:id="rId26"/>
    <p:sldId id="507" r:id="rId27"/>
    <p:sldId id="508" r:id="rId28"/>
    <p:sldId id="509" r:id="rId29"/>
    <p:sldId id="503" r:id="rId30"/>
    <p:sldId id="510" r:id="rId31"/>
    <p:sldId id="511" r:id="rId32"/>
    <p:sldId id="51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5B5"/>
    <a:srgbClr val="2E9262"/>
    <a:srgbClr val="339966"/>
    <a:srgbClr val="99CCFF"/>
    <a:srgbClr val="FFFFFF"/>
    <a:srgbClr val="002060"/>
    <a:srgbClr val="D8DC88"/>
    <a:srgbClr val="727623"/>
    <a:srgbClr val="F6F1E1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373" autoAdjust="0"/>
    <p:restoredTop sz="83535" autoAdjust="0"/>
  </p:normalViewPr>
  <p:slideViewPr>
    <p:cSldViewPr snapToGrid="0">
      <p:cViewPr varScale="1">
        <p:scale>
          <a:sx n="73" d="100"/>
          <a:sy n="73" d="100"/>
        </p:scale>
        <p:origin x="-1301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_________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user\OneDrive\Documents\&#914;&#953;&#946;&#955;&#943;&#959;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______________Microsoft_Office_Excel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914;&#953;&#946;&#955;&#943;&#959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___________________Microsoft_Office_Excel3.xlsx"/><Relationship Id="rId1" Type="http://schemas.openxmlformats.org/officeDocument/2006/relationships/themeOverride" Target="../theme/themeOverride3.xml"/><Relationship Id="rId4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___________________Microsoft_Office_Excel4.xlsx"/><Relationship Id="rId1" Type="http://schemas.openxmlformats.org/officeDocument/2006/relationships/themeOverride" Target="../theme/themeOverride4.xml"/><Relationship Id="rId4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___________________Microsoft_Office_Excel5.xlsx"/><Relationship Id="rId1" Type="http://schemas.openxmlformats.org/officeDocument/2006/relationships/themeOverride" Target="../theme/themeOverride5.xml"/><Relationship Id="rId4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user\OneDrive\Documents\&#914;&#953;&#946;&#955;&#943;&#959;1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___________________Microsoft_Office_Excel6.xlsx"/><Relationship Id="rId1" Type="http://schemas.openxmlformats.org/officeDocument/2006/relationships/themeOverride" Target="../theme/themeOverride6.xml"/><Relationship Id="rId4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user\OneDrive\Documents\&#914;&#953;&#946;&#955;&#943;&#959;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dLbl>
              <c:idx val="0"/>
              <c:layout>
                <c:manualLayout>
                  <c:x val="-0.19654135100174328"/>
                  <c:y val="-2.3187990884746233E-3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2A-48A7-A8CA-F9C3FA0ADD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Cat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861 Έργα</c:v>
                </c:pt>
                <c:pt idx="1">
                  <c:v>130 Έργα</c:v>
                </c:pt>
                <c:pt idx="2">
                  <c:v>73 Έργα</c:v>
                </c:pt>
                <c:pt idx="3">
                  <c:v>102 Έργα</c:v>
                </c:pt>
              </c:strCache>
            </c:strRef>
          </c:cat>
          <c:val>
            <c:numRef>
              <c:f>Φύλλο1!$B$2:$B$5</c:f>
              <c:numCache>
                <c:formatCode>_-* #,##0.00\ [$€-408]_-;\-* #,##0.00\ [$€-408]_-;_-* "-"??\ [$€-408]_-;_-@_-</c:formatCode>
                <c:ptCount val="4"/>
                <c:pt idx="0">
                  <c:v>582289617.97000003</c:v>
                </c:pt>
                <c:pt idx="1">
                  <c:v>59349714.060000002</c:v>
                </c:pt>
                <c:pt idx="2">
                  <c:v>107642803.06999999</c:v>
                </c:pt>
                <c:pt idx="3">
                  <c:v>32690264.379999999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C2A-48A7-A8CA-F9C3FA0ADD35}"/>
            </c:ext>
          </c:extLst>
        </c:ser>
        <c:gapWidth val="100"/>
        <c:axId val="179200384"/>
        <c:axId val="179198592"/>
      </c:barChart>
      <c:valAx>
        <c:axId val="179198592"/>
        <c:scaling>
          <c:orientation val="minMax"/>
        </c:scaling>
        <c:axPos val="t"/>
        <c:numFmt formatCode="_-* #,##0.00\ [$€-408]_-;\-* #,##0.00\ [$€-408]_-;_-* &quot;-&quot;??\ [$€-408]_-;_-@_-" sourceLinked="1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9200384"/>
        <c:crosses val="autoZero"/>
        <c:crossBetween val="between"/>
      </c:valAx>
      <c:catAx>
        <c:axId val="179200384"/>
        <c:scaling>
          <c:orientation val="maxMin"/>
        </c:scaling>
        <c:delete val="1"/>
        <c:axPos val="l"/>
        <c:numFmt formatCode="General" sourceLinked="1"/>
        <c:tickLblPos val="none"/>
        <c:crossAx val="17919859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l-GR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Φύλλο1!$B$2:$B$11</c:f>
              <c:strCache>
                <c:ptCount val="10"/>
                <c:pt idx="0">
                  <c:v>Νέος Δείκτης: Έργα πρόληψης και διαχείρισης κινδύνου μετακινήσεων και μεταφορών</c:v>
                </c:pt>
                <c:pt idx="1">
                  <c:v>12201: Μελέτες, Εμπειρογνωμοσύνες, Έρευνες, Αξιολογησεις</c:v>
                </c:pt>
                <c:pt idx="2">
                  <c:v>8714: Αριθμός Δράσεων για την αντιμετώπιση των επιπτώσεων της κλιματικής αλλαγής</c:v>
                </c:pt>
                <c:pt idx="3">
                  <c:v>C022: Αριθμός Έργων που αφορούν Δημόσιες Διοικήσεις ή Δημόσιες Υπηρεσίες σε εθνικό, περιφερειακό ή τοπικό επίπεδο</c:v>
                </c:pt>
                <c:pt idx="4">
                  <c:v>Νέος Δείκτης: Άλλες δράσεις για υποδομές συλλογής και διαχείρισης υδάτινων πόρων</c:v>
                </c:pt>
                <c:pt idx="5">
                  <c:v>RCO: Ανοικτοί χώροι που δημιουργούνται ή αποκαθίστανται σε αστικές περιοχές</c:v>
                </c:pt>
                <c:pt idx="6">
                  <c:v>12305: Αριθμός εκδηλώσεων (ενέργειες ενημέρωσης και ευαισθητοποίησης)</c:v>
                </c:pt>
                <c:pt idx="7">
                  <c:v>8705: Δράσεις πρόληψης και αντιμετώπισης των κινδύνων από κατολισθιτικά φαινόμενα</c:v>
                </c:pt>
                <c:pt idx="8">
                  <c:v>C013: Οδικό Δίκτυο: Συνολικό μήκος νέων οδών</c:v>
                </c:pt>
                <c:pt idx="9">
                  <c:v>9401: Κτήρια που αποκαθίστανται/αναδεικνύονται</c:v>
                </c:pt>
              </c:strCache>
            </c:strRef>
          </c:cat>
          <c:val>
            <c:numRef>
              <c:f>Φύλλο1!$C$2:$C$11</c:f>
              <c:numCache>
                <c:formatCode>General</c:formatCode>
                <c:ptCount val="10"/>
                <c:pt idx="0">
                  <c:v>281</c:v>
                </c:pt>
                <c:pt idx="1">
                  <c:v>182</c:v>
                </c:pt>
                <c:pt idx="2">
                  <c:v>146</c:v>
                </c:pt>
                <c:pt idx="3">
                  <c:v>54</c:v>
                </c:pt>
                <c:pt idx="4">
                  <c:v>41</c:v>
                </c:pt>
                <c:pt idx="5">
                  <c:v>35</c:v>
                </c:pt>
                <c:pt idx="6">
                  <c:v>33</c:v>
                </c:pt>
                <c:pt idx="7">
                  <c:v>32</c:v>
                </c:pt>
                <c:pt idx="8">
                  <c:v>32</c:v>
                </c:pt>
                <c:pt idx="9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7D-4351-A268-02EA4601C4DF}"/>
            </c:ext>
          </c:extLst>
        </c:ser>
        <c:gapWidth val="182"/>
        <c:axId val="120471552"/>
        <c:axId val="120473088"/>
      </c:barChart>
      <c:catAx>
        <c:axId val="1204715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0473088"/>
        <c:crosses val="autoZero"/>
        <c:auto val="1"/>
        <c:lblAlgn val="ctr"/>
        <c:lblOffset val="100"/>
      </c:catAx>
      <c:valAx>
        <c:axId val="120473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047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Φύλλο2!$C$1</c:f>
              <c:strCache>
                <c:ptCount val="1"/>
                <c:pt idx="0">
                  <c:v>Έργα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" lastClr="FFFFFF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Φύλλο2!$B$2:$B$6</c:f>
              <c:strCache>
                <c:ptCount val="5"/>
                <c:pt idx="0">
                  <c:v>Υπηρεσίες Έδρας</c:v>
                </c:pt>
                <c:pt idx="1">
                  <c:v>ΠΕ Ηρακλείου</c:v>
                </c:pt>
                <c:pt idx="2">
                  <c:v>ΠΕ Λασιθίου</c:v>
                </c:pt>
                <c:pt idx="3">
                  <c:v>ΠΕ Ρεθύμνου</c:v>
                </c:pt>
                <c:pt idx="4">
                  <c:v>ΠΕ Χανίων</c:v>
                </c:pt>
              </c:strCache>
            </c:strRef>
          </c:cat>
          <c:val>
            <c:numRef>
              <c:f>Φύλλο2!$C$2:$C$6</c:f>
              <c:numCache>
                <c:formatCode>General</c:formatCode>
                <c:ptCount val="5"/>
                <c:pt idx="0">
                  <c:v>370</c:v>
                </c:pt>
                <c:pt idx="1">
                  <c:v>191</c:v>
                </c:pt>
                <c:pt idx="2">
                  <c:v>185</c:v>
                </c:pt>
                <c:pt idx="3">
                  <c:v>206</c:v>
                </c:pt>
                <c:pt idx="4">
                  <c:v>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F9-4B3E-8ECB-8D73D81F9396}"/>
            </c:ext>
          </c:extLst>
        </c:ser>
        <c:gapWidth val="219"/>
        <c:overlap val="-27"/>
        <c:axId val="118578176"/>
        <c:axId val="119223424"/>
      </c:barChart>
      <c:catAx>
        <c:axId val="118578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9223424"/>
        <c:crosses val="autoZero"/>
        <c:auto val="1"/>
        <c:lblAlgn val="ctr"/>
        <c:lblOffset val="100"/>
      </c:catAx>
      <c:valAx>
        <c:axId val="1192234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857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Φύλλο2!$C$1</c:f>
              <c:strCache>
                <c:ptCount val="1"/>
                <c:pt idx="0">
                  <c:v>Έργα</c:v>
                </c:pt>
              </c:strCache>
            </c:strRef>
          </c:tx>
          <c:spPr>
            <a:ln w="53975" cap="rnd">
              <a:solidFill>
                <a:srgbClr val="3399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2449026127661444E-2"/>
                  <c:y val="2.33910230042423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175-4CDF-9811-488A6CB0B7D6}"/>
                </c:ext>
              </c:extLst>
            </c:dLbl>
            <c:dLbl>
              <c:idx val="1"/>
              <c:layout>
                <c:manualLayout>
                  <c:x val="6.7347078382983885E-3"/>
                  <c:y val="-6.62745651786865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75-4CDF-9811-488A6CB0B7D6}"/>
                </c:ext>
              </c:extLst>
            </c:dLbl>
            <c:dLbl>
              <c:idx val="2"/>
              <c:layout>
                <c:manualLayout>
                  <c:x val="-5.6122565319153559E-3"/>
                  <c:y val="-0.1247521226892923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175-4CDF-9811-488A6CB0B7D6}"/>
                </c:ext>
              </c:extLst>
            </c:dLbl>
            <c:dLbl>
              <c:idx val="3"/>
              <c:layout>
                <c:manualLayout>
                  <c:x val="-1.7959220902129137E-2"/>
                  <c:y val="-0.1559401533616156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75-4CDF-9811-488A6CB0B7D6}"/>
                </c:ext>
              </c:extLst>
            </c:dLbl>
            <c:dLbl>
              <c:idx val="4"/>
              <c:layout>
                <c:manualLayout>
                  <c:x val="-7.8571591446814984E-3"/>
                  <c:y val="-0.1091581073531309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175-4CDF-9811-488A6CB0B7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Φύλλο2!$B$2:$B$6</c:f>
              <c:strCache>
                <c:ptCount val="5"/>
                <c:pt idx="0">
                  <c:v>Περιφέρεια Κρήτης</c:v>
                </c:pt>
                <c:pt idx="1">
                  <c:v>ΠΕ Ηρακλείου</c:v>
                </c:pt>
                <c:pt idx="2">
                  <c:v>ΠΕ Λασιθίου</c:v>
                </c:pt>
                <c:pt idx="3">
                  <c:v>ΠΕ Ρεθύμνου</c:v>
                </c:pt>
                <c:pt idx="4">
                  <c:v>ΠΕ Χανίων</c:v>
                </c:pt>
              </c:strCache>
            </c:strRef>
          </c:cat>
          <c:val>
            <c:numRef>
              <c:f>Φύλλο2!$C$2:$C$6</c:f>
              <c:numCache>
                <c:formatCode>_-* #,##0.00\ [$€-408]_-;\-* #,##0.00\ [$€-408]_-;_-* "-"??\ [$€-408]_-;_-@_-</c:formatCode>
                <c:ptCount val="5"/>
                <c:pt idx="0">
                  <c:v>453000000</c:v>
                </c:pt>
                <c:pt idx="1">
                  <c:v>83500000</c:v>
                </c:pt>
                <c:pt idx="2">
                  <c:v>42400000</c:v>
                </c:pt>
                <c:pt idx="3">
                  <c:v>63700000</c:v>
                </c:pt>
                <c:pt idx="4">
                  <c:v>139500000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175-4CDF-9811-488A6CB0B7D6}"/>
            </c:ext>
          </c:extLst>
        </c:ser>
        <c:marker val="1"/>
        <c:axId val="119972608"/>
        <c:axId val="119974144"/>
      </c:lineChart>
      <c:catAx>
        <c:axId val="11997260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9974144"/>
        <c:crosses val="autoZero"/>
        <c:auto val="1"/>
        <c:lblAlgn val="ctr"/>
        <c:lblOffset val="100"/>
      </c:catAx>
      <c:valAx>
        <c:axId val="119974144"/>
        <c:scaling>
          <c:orientation val="minMax"/>
        </c:scaling>
        <c:delete val="1"/>
        <c:axPos val="l"/>
        <c:numFmt formatCode="_-* #,##0.00\ [$€-408]_-;\-* #,##0.00\ [$€-408]_-;_-* &quot;-&quot;??\ [$€-408]_-;_-@_-" sourceLinked="1"/>
        <c:majorTickMark val="none"/>
        <c:tickLblPos val="none"/>
        <c:crossAx val="11997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339966"/>
            </a:solidFill>
            <a:ln w="19050">
              <a:solidFill>
                <a:schemeClr val="lt1"/>
              </a:solidFill>
            </a:ln>
            <a:effectLst/>
          </c:spPr>
          <c:dLbls>
            <c:dLbl>
              <c:idx val="0"/>
              <c:layout>
                <c:manualLayout>
                  <c:x val="-0.19654135100174328"/>
                  <c:y val="-2.3187990884746233E-3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2A-48A7-A8CA-F9C3FA0ADD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Cat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13 Δράσεις</c:v>
                </c:pt>
                <c:pt idx="1">
                  <c:v>14 Δράσεις</c:v>
                </c:pt>
                <c:pt idx="2">
                  <c:v>7 Δράσεις</c:v>
                </c:pt>
                <c:pt idx="3">
                  <c:v>9 Δράσεις</c:v>
                </c:pt>
              </c:strCache>
            </c:strRef>
          </c:cat>
          <c:val>
            <c:numRef>
              <c:f>Φύλλο1!$B$2:$B$5</c:f>
              <c:numCache>
                <c:formatCode>_-* #,##0.00\ [$€-408]_-;\-* #,##0.00\ [$€-408]_-;_-* "-"??\ [$€-408]_-;_-@_-</c:formatCode>
                <c:ptCount val="4"/>
                <c:pt idx="0">
                  <c:v>58412200</c:v>
                </c:pt>
                <c:pt idx="1">
                  <c:v>25470000</c:v>
                </c:pt>
                <c:pt idx="2">
                  <c:v>8020660</c:v>
                </c:pt>
                <c:pt idx="3">
                  <c:v>9330008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C2A-48A7-A8CA-F9C3FA0ADD35}"/>
            </c:ext>
          </c:extLst>
        </c:ser>
        <c:gapWidth val="100"/>
        <c:axId val="180803456"/>
        <c:axId val="180801920"/>
      </c:barChart>
      <c:valAx>
        <c:axId val="180801920"/>
        <c:scaling>
          <c:orientation val="minMax"/>
        </c:scaling>
        <c:axPos val="t"/>
        <c:numFmt formatCode="_-* #,##0.00\ [$€-408]_-;\-* #,##0.00\ [$€-408]_-;_-* &quot;-&quot;??\ [$€-408]_-;_-@_-" sourceLinked="1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80803456"/>
        <c:crosses val="autoZero"/>
        <c:crossBetween val="between"/>
      </c:valAx>
      <c:catAx>
        <c:axId val="180803456"/>
        <c:scaling>
          <c:orientation val="maxMin"/>
        </c:scaling>
        <c:delete val="1"/>
        <c:axPos val="l"/>
        <c:numFmt formatCode="General" sourceLinked="1"/>
        <c:tickLblPos val="none"/>
        <c:crossAx val="18080192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l-G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000" b="1">
                <a:solidFill>
                  <a:schemeClr val="accent1"/>
                </a:solidFill>
              </a:rPr>
              <a:t>ΕΣΟΔΑ</a:t>
            </a:r>
            <a:r>
              <a:rPr lang="el-GR" sz="2000" baseline="0"/>
              <a:t> - </a:t>
            </a:r>
            <a:r>
              <a:rPr lang="el-GR" sz="2000" b="1" baseline="0">
                <a:solidFill>
                  <a:schemeClr val="accent2"/>
                </a:solidFill>
              </a:rPr>
              <a:t>ΕΞΟΔΑ</a:t>
            </a:r>
            <a:endParaRPr lang="el-GR" sz="2000" b="1">
              <a:solidFill>
                <a:schemeClr val="accent2"/>
              </a:solidFill>
            </a:endParaRPr>
          </a:p>
        </c:rich>
      </c:tx>
      <c:layout>
        <c:manualLayout>
          <c:xMode val="edge"/>
          <c:yMode val="edge"/>
          <c:x val="0.42675094424277021"/>
          <c:y val="0.93147783181749988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8181510672413448E-2"/>
          <c:y val="9.7065909772800038E-2"/>
          <c:w val="0.93853342600861633"/>
          <c:h val="0.69732233820528122"/>
        </c:manualLayout>
      </c:layout>
      <c:barChart>
        <c:barDir val="col"/>
        <c:grouping val="clustered"/>
        <c:ser>
          <c:idx val="0"/>
          <c:order val="0"/>
          <c:tx>
            <c:strRef>
              <c:f>chart1!$A$2</c:f>
              <c:strCache>
                <c:ptCount val="1"/>
                <c:pt idx="0">
                  <c:v>ΣΥΝΟΛΟ ΕΣΟΔΩΝ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2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596-4E33-A3AC-38A64D95609C}"/>
              </c:ext>
            </c:extLst>
          </c:dPt>
          <c:dPt>
            <c:idx val="3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596-4E33-A3AC-38A64D95609C}"/>
              </c:ext>
            </c:extLst>
          </c:dPt>
          <c:dPt>
            <c:idx val="4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596-4E33-A3AC-38A64D9560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chart1!$B$1:$F$1</c:f>
              <c:strCache>
                <c:ptCount val="5"/>
                <c:pt idx="0">
                  <c:v>2020</c:v>
                </c:pt>
                <c:pt idx="1">
                  <c:v>Εγκεκριμένος προϋπολογισμός 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chart1!$B$2:$F$2</c:f>
              <c:numCache>
                <c:formatCode>#,##0.00</c:formatCode>
                <c:ptCount val="5"/>
                <c:pt idx="0">
                  <c:v>153849487.25999999</c:v>
                </c:pt>
                <c:pt idx="1">
                  <c:v>192730188.16999999</c:v>
                </c:pt>
                <c:pt idx="2">
                  <c:v>192730188.16999999</c:v>
                </c:pt>
                <c:pt idx="3">
                  <c:v>192730188.16999999</c:v>
                </c:pt>
                <c:pt idx="4">
                  <c:v>192730188.16999999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96-4E33-A3AC-38A64D95609C}"/>
            </c:ext>
          </c:extLst>
        </c:ser>
        <c:ser>
          <c:idx val="1"/>
          <c:order val="1"/>
          <c:tx>
            <c:strRef>
              <c:f>chart1!$A$3</c:f>
              <c:strCache>
                <c:ptCount val="1"/>
                <c:pt idx="0">
                  <c:v>ΣΥΝΟΛΟ ΕΞΟΔΩΝ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2"/>
            <c:spPr>
              <a:solidFill>
                <a:srgbClr val="D3BA68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96-4E33-A3AC-38A64D95609C}"/>
              </c:ext>
            </c:extLst>
          </c:dPt>
          <c:dPt>
            <c:idx val="3"/>
            <c:spPr>
              <a:solidFill>
                <a:srgbClr val="D3BA68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596-4E33-A3AC-38A64D95609C}"/>
              </c:ext>
            </c:extLst>
          </c:dPt>
          <c:dPt>
            <c:idx val="4"/>
            <c:spPr>
              <a:solidFill>
                <a:srgbClr val="D3BA68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96-4E33-A3AC-38A64D9560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chart1!$B$1:$F$1</c:f>
              <c:strCache>
                <c:ptCount val="5"/>
                <c:pt idx="0">
                  <c:v>2020</c:v>
                </c:pt>
                <c:pt idx="1">
                  <c:v>Εγκεκριμένος προϋπολογισμός 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chart1!$B$3:$F$3</c:f>
              <c:numCache>
                <c:formatCode>#,##0.00</c:formatCode>
                <c:ptCount val="5"/>
                <c:pt idx="0">
                  <c:v>100694988.81000002</c:v>
                </c:pt>
                <c:pt idx="1">
                  <c:v>192730188.17000002</c:v>
                </c:pt>
                <c:pt idx="2">
                  <c:v>192730188.17000002</c:v>
                </c:pt>
                <c:pt idx="3">
                  <c:v>192730188.17000002</c:v>
                </c:pt>
                <c:pt idx="4">
                  <c:v>192730188.17000002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96-4E33-A3AC-38A64D95609C}"/>
            </c:ext>
          </c:extLst>
        </c:ser>
        <c:gapWidth val="219"/>
        <c:overlap val="-27"/>
        <c:axId val="187962112"/>
        <c:axId val="187963648"/>
      </c:barChart>
      <c:lineChart>
        <c:grouping val="standard"/>
        <c:ser>
          <c:idx val="2"/>
          <c:order val="2"/>
          <c:tx>
            <c:strRef>
              <c:f>chart1!$A$4</c:f>
              <c:strCache>
                <c:ptCount val="1"/>
                <c:pt idx="0">
                  <c:v>ΠΛΕΟΝΑΣΜΑ
53,15 εκκ.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chart1!$B$4</c:f>
              <c:numCache>
                <c:formatCode>#,##0.00</c:formatCode>
                <c:ptCount val="1"/>
                <c:pt idx="0">
                  <c:v>120000000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96-4E33-A3AC-38A64D95609C}"/>
            </c:ext>
          </c:extLst>
        </c:ser>
        <c:marker val="1"/>
        <c:axId val="187962112"/>
        <c:axId val="187963648"/>
      </c:lineChart>
      <c:catAx>
        <c:axId val="18796211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87963648"/>
        <c:crosses val="autoZero"/>
        <c:auto val="1"/>
        <c:lblAlgn val="ctr"/>
        <c:lblOffset val="100"/>
      </c:catAx>
      <c:valAx>
        <c:axId val="187963648"/>
        <c:scaling>
          <c:orientation val="minMax"/>
          <c:max val="200000000"/>
        </c:scaling>
        <c:axPos val="l"/>
        <c:numFmt formatCode="#,##0.00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8796211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C00000"/>
            </a:solidFill>
            <a:ln w="19050">
              <a:solidFill>
                <a:schemeClr val="lt1"/>
              </a:solidFill>
            </a:ln>
            <a:effectLst/>
          </c:spPr>
          <c:dLbls>
            <c:dLbl>
              <c:idx val="0"/>
              <c:layout>
                <c:manualLayout>
                  <c:x val="-0.1335866995089974"/>
                  <c:y val="-2.3186161595009531E-3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2A-48A7-A8CA-F9C3FA0ADD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Cat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1074  Έργα</c:v>
                </c:pt>
                <c:pt idx="1">
                  <c:v>158  Έργα</c:v>
                </c:pt>
                <c:pt idx="2">
                  <c:v>86  Έργα</c:v>
                </c:pt>
                <c:pt idx="3">
                  <c:v>123  Έργα</c:v>
                </c:pt>
              </c:strCache>
            </c:strRef>
          </c:cat>
          <c:val>
            <c:numRef>
              <c:f>Φύλλο1!$B$2:$B$5</c:f>
              <c:numCache>
                <c:formatCode>#,##0.00\ "€";[Red]\-#,##0.00\ "€"</c:formatCode>
                <c:ptCount val="4"/>
                <c:pt idx="0">
                  <c:v>627592098.04999959</c:v>
                </c:pt>
                <c:pt idx="1">
                  <c:v>63170883.940000005</c:v>
                </c:pt>
                <c:pt idx="2">
                  <c:v>109060011.06999999</c:v>
                </c:pt>
                <c:pt idx="3">
                  <c:v>34848013.230000012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C2A-48A7-A8CA-F9C3FA0ADD35}"/>
            </c:ext>
          </c:extLst>
        </c:ser>
        <c:gapWidth val="100"/>
        <c:axId val="188059648"/>
        <c:axId val="187926784"/>
      </c:barChart>
      <c:valAx>
        <c:axId val="187926784"/>
        <c:scaling>
          <c:orientation val="minMax"/>
        </c:scaling>
        <c:axPos val="t"/>
        <c:numFmt formatCode="#,##0.00\ &quot;€&quot;;[Red]\-#,##0.00\ &quot;€&quot;" sourceLinked="1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88059648"/>
        <c:crosses val="autoZero"/>
        <c:crossBetween val="between"/>
      </c:valAx>
      <c:catAx>
        <c:axId val="188059648"/>
        <c:scaling>
          <c:orientation val="maxMin"/>
        </c:scaling>
        <c:delete val="1"/>
        <c:axPos val="l"/>
        <c:numFmt formatCode="General" sourceLinked="1"/>
        <c:tickLblPos val="none"/>
        <c:crossAx val="18792678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l-G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Φύλλο2!$B$2:$B$6</c:f>
              <c:strCache>
                <c:ptCount val="5"/>
                <c:pt idx="0">
                  <c:v>Υπηρεσίες Έδρας</c:v>
                </c:pt>
                <c:pt idx="1">
                  <c:v>ΠΕ Ηρακλείου</c:v>
                </c:pt>
                <c:pt idx="2">
                  <c:v>ΠΕ Λασιθίου</c:v>
                </c:pt>
                <c:pt idx="3">
                  <c:v>ΠΕ Ρεθύμνου</c:v>
                </c:pt>
                <c:pt idx="4">
                  <c:v>ΠΕ Χανίων</c:v>
                </c:pt>
              </c:strCache>
            </c:strRef>
          </c:cat>
          <c:val>
            <c:numRef>
              <c:f>Φύλλο2!$C$2:$C$6</c:f>
              <c:numCache>
                <c:formatCode>_-* #,##0.00\ [$€-408]_-;\-* #,##0.00\ [$€-408]_-;_-* "-"??\ [$€-408]_-;_-@_-</c:formatCode>
                <c:ptCount val="5"/>
                <c:pt idx="0">
                  <c:v>476405320.19999999</c:v>
                </c:pt>
                <c:pt idx="1">
                  <c:v>88276326.940000027</c:v>
                </c:pt>
                <c:pt idx="2">
                  <c:v>46815582.25</c:v>
                </c:pt>
                <c:pt idx="3">
                  <c:v>67628717.61999999</c:v>
                </c:pt>
                <c:pt idx="4">
                  <c:v>155545059.28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82-471A-AC88-30BD5A6FF12D}"/>
            </c:ext>
          </c:extLst>
        </c:ser>
        <c:gapWidth val="219"/>
        <c:overlap val="-27"/>
        <c:axId val="120031104"/>
        <c:axId val="120032640"/>
      </c:barChart>
      <c:catAx>
        <c:axId val="120031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0032640"/>
        <c:crosses val="autoZero"/>
        <c:auto val="1"/>
        <c:lblAlgn val="ctr"/>
        <c:lblOffset val="100"/>
      </c:catAx>
      <c:valAx>
        <c:axId val="120032640"/>
        <c:scaling>
          <c:orientation val="minMax"/>
        </c:scaling>
        <c:delete val="1"/>
        <c:axPos val="l"/>
        <c:numFmt formatCode="_-* #,##0.00\ [$€-408]_-;\-* #,##0.00\ [$€-408]_-;_-* &quot;-&quot;??\ [$€-408]_-;_-@_-" sourceLinked="1"/>
        <c:majorTickMark val="none"/>
        <c:tickLblPos val="none"/>
        <c:crossAx val="12003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2E9262"/>
            </a:solidFill>
            <a:ln w="19050">
              <a:solidFill>
                <a:schemeClr val="lt1"/>
              </a:solidFill>
            </a:ln>
            <a:effectLst/>
          </c:spPr>
          <c:dLbls>
            <c:dLbl>
              <c:idx val="0"/>
              <c:layout>
                <c:manualLayout>
                  <c:x val="-0.1335866995089974"/>
                  <c:y val="-2.3186161595009531E-3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2A-48A7-A8CA-F9C3FA0ADD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Cat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1015 Έργα</c:v>
                </c:pt>
                <c:pt idx="1">
                  <c:v>82 Έργα</c:v>
                </c:pt>
                <c:pt idx="2">
                  <c:v>3 Έργα</c:v>
                </c:pt>
                <c:pt idx="3">
                  <c:v>96 Έργα</c:v>
                </c:pt>
              </c:strCache>
            </c:strRef>
          </c:cat>
          <c:val>
            <c:numRef>
              <c:f>Φύλλο1!$B$2:$B$5</c:f>
              <c:numCache>
                <c:formatCode>#,##0.00\ "€";[Red]\-#,##0.00\ "€"</c:formatCode>
                <c:ptCount val="4"/>
                <c:pt idx="0">
                  <c:v>614580487.67999995</c:v>
                </c:pt>
                <c:pt idx="1">
                  <c:v>24957433.140000001</c:v>
                </c:pt>
                <c:pt idx="2">
                  <c:v>253240</c:v>
                </c:pt>
                <c:pt idx="3">
                  <c:v>28497522.609999999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C2A-48A7-A8CA-F9C3FA0ADD35}"/>
            </c:ext>
          </c:extLst>
        </c:ser>
        <c:gapWidth val="100"/>
        <c:axId val="188944768"/>
        <c:axId val="188668544"/>
      </c:barChart>
      <c:valAx>
        <c:axId val="188668544"/>
        <c:scaling>
          <c:orientation val="minMax"/>
        </c:scaling>
        <c:axPos val="t"/>
        <c:numFmt formatCode="#,##0.00\ &quot;€&quot;;[Red]\-#,##0.00\ &quot;€&quot;" sourceLinked="1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88944768"/>
        <c:crosses val="autoZero"/>
        <c:crossBetween val="between"/>
      </c:valAx>
      <c:catAx>
        <c:axId val="188944768"/>
        <c:scaling>
          <c:orientation val="maxMin"/>
        </c:scaling>
        <c:delete val="1"/>
        <c:axPos val="l"/>
        <c:numFmt formatCode="General" sourceLinked="1"/>
        <c:tickLblPos val="none"/>
        <c:crossAx val="18866854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l-G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2E926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Φύλλο2!$B$2:$B$6</c:f>
              <c:strCache>
                <c:ptCount val="5"/>
                <c:pt idx="0">
                  <c:v>Υπηρεσίες Έδρας</c:v>
                </c:pt>
                <c:pt idx="1">
                  <c:v>ΠΕ Ηρακλείου</c:v>
                </c:pt>
                <c:pt idx="2">
                  <c:v>ΠΕ Λασιθίου</c:v>
                </c:pt>
                <c:pt idx="3">
                  <c:v>ΠΕ Ρεθύμνου</c:v>
                </c:pt>
                <c:pt idx="4">
                  <c:v>ΠΕ Χανίων</c:v>
                </c:pt>
              </c:strCache>
            </c:strRef>
          </c:cat>
          <c:val>
            <c:numRef>
              <c:f>Φύλλο2!$C$2:$C$6</c:f>
              <c:numCache>
                <c:formatCode>_-* #,##0.00\ [$€-408]_-;\-* #,##0.00\ [$€-408]_-;_-* "-"??\ [$€-408]_-;_-@_-</c:formatCode>
                <c:ptCount val="5"/>
                <c:pt idx="0">
                  <c:v>321565144.60000002</c:v>
                </c:pt>
                <c:pt idx="1">
                  <c:v>83679889.329999998</c:v>
                </c:pt>
                <c:pt idx="2">
                  <c:v>44691341.849999994</c:v>
                </c:pt>
                <c:pt idx="3">
                  <c:v>65743180.57</c:v>
                </c:pt>
                <c:pt idx="4">
                  <c:v>152609127.08000001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82-471A-AC88-30BD5A6FF12D}"/>
            </c:ext>
          </c:extLst>
        </c:ser>
        <c:gapWidth val="219"/>
        <c:overlap val="-27"/>
        <c:axId val="120044544"/>
        <c:axId val="118985472"/>
      </c:barChart>
      <c:catAx>
        <c:axId val="1200445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18985472"/>
        <c:crosses val="autoZero"/>
        <c:auto val="1"/>
        <c:lblAlgn val="ctr"/>
        <c:lblOffset val="100"/>
      </c:catAx>
      <c:valAx>
        <c:axId val="118985472"/>
        <c:scaling>
          <c:orientation val="minMax"/>
        </c:scaling>
        <c:delete val="1"/>
        <c:axPos val="l"/>
        <c:numFmt formatCode="_-* #,##0.00\ [$€-408]_-;\-* #,##0.00\ [$€-408]_-;_-* &quot;-&quot;??\ [$€-408]_-;_-@_-" sourceLinked="1"/>
        <c:majorTickMark val="none"/>
        <c:tickLblPos val="none"/>
        <c:crossAx val="12004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1.jpeg"/><Relationship Id="rId1" Type="http://schemas.openxmlformats.org/officeDocument/2006/relationships/image" Target="../media/image81.jpeg"/><Relationship Id="rId4" Type="http://schemas.openxmlformats.org/officeDocument/2006/relationships/image" Target="../media/image111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1.jpeg"/><Relationship Id="rId1" Type="http://schemas.openxmlformats.org/officeDocument/2006/relationships/image" Target="../media/image171.jpeg"/><Relationship Id="rId5" Type="http://schemas.openxmlformats.org/officeDocument/2006/relationships/image" Target="../media/image211.jpeg"/><Relationship Id="rId4" Type="http://schemas.openxmlformats.org/officeDocument/2006/relationships/image" Target="../media/image20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1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1.jpeg"/><Relationship Id="rId1" Type="http://schemas.openxmlformats.org/officeDocument/2006/relationships/image" Target="../media/image81.jpeg"/><Relationship Id="rId4" Type="http://schemas.openxmlformats.org/officeDocument/2006/relationships/image" Target="../media/image111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1.jpeg"/><Relationship Id="rId1" Type="http://schemas.openxmlformats.org/officeDocument/2006/relationships/image" Target="../media/image81.jpeg"/><Relationship Id="rId4" Type="http://schemas.openxmlformats.org/officeDocument/2006/relationships/image" Target="../media/image11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1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1.jpeg"/><Relationship Id="rId1" Type="http://schemas.openxmlformats.org/officeDocument/2006/relationships/image" Target="../media/image81.jpeg"/><Relationship Id="rId4" Type="http://schemas.openxmlformats.org/officeDocument/2006/relationships/image" Target="../media/image11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1.jpe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1.jpeg"/><Relationship Id="rId1" Type="http://schemas.openxmlformats.org/officeDocument/2006/relationships/image" Target="../media/image81.jpeg"/><Relationship Id="rId4" Type="http://schemas.openxmlformats.org/officeDocument/2006/relationships/image" Target="../media/image111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31.jpeg"/><Relationship Id="rId1" Type="http://schemas.openxmlformats.org/officeDocument/2006/relationships/image" Target="../media/image121.jpeg"/><Relationship Id="rId4" Type="http://schemas.openxmlformats.org/officeDocument/2006/relationships/image" Target="../media/image15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1.jpeg"/><Relationship Id="rId1" Type="http://schemas.openxmlformats.org/officeDocument/2006/relationships/image" Target="../media/image81.jpeg"/><Relationship Id="rId4" Type="http://schemas.openxmlformats.org/officeDocument/2006/relationships/image" Target="../media/image1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C876D-A07B-4B62-B819-BAAC396A9E44}" type="doc">
      <dgm:prSet loTypeId="urn:microsoft.com/office/officeart/2005/8/layout/vList3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609C888D-5D33-41D7-B026-40A2CC849515}">
      <dgm:prSet phldrT="[Κείμενο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Περιβάλλον και</a:t>
          </a:r>
          <a: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Ποιότητα Ζωής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FE1FD9-B20F-42CE-B68B-B205FF1485F3}" type="parTrans" cxnId="{70189A19-E871-4DBE-9423-9125B4CAC96C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22605C-F02D-4132-BAB1-EFE0258ABA05}" type="sibTrans" cxnId="{70189A19-E871-4DBE-9423-9125B4CAC96C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B79A0C-1A27-411F-A5BA-AF7FF9C52280}">
      <dgm:prSet phldrT="[Κείμενο]" custT="1"/>
      <dgm:spPr/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Κοινωνική Μέριμνα, Εκπαίδευση, Δια Βίου Μάθηση, Πολιτισμός-Αθλητισμός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F4F96B-4F9C-4BD6-8D57-9CE4DD815756}" type="parTrans" cxnId="{3E57B465-7E11-4011-BF0B-3D58E01D3DC3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D4F593-5453-43A3-B139-D348DD762D81}" type="sibTrans" cxnId="{3E57B465-7E11-4011-BF0B-3D58E01D3DC3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A594B4-D72C-4EE6-AC88-E2B98C46225E}">
      <dgm:prSet phldrT="[Κείμενο]" custT="1"/>
      <dgm:spPr/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Οικονομία και </a:t>
          </a:r>
          <a: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Απασχόληση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AF33E6-D316-45B7-8EC8-63F98DB0102B}" type="parTrans" cxnId="{C666DB48-EEAA-46EF-B4D0-A68834804058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729311-7BFF-4FEA-A0C7-F669377D9496}" type="sibTrans" cxnId="{C666DB48-EEAA-46EF-B4D0-A68834804058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318CC5-D16B-476E-B724-2900047108BE}">
      <dgm:prSet custT="1"/>
      <dgm:spPr/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Βελτίωση Διοικητικής Ικανότητας</a:t>
          </a:r>
          <a:endParaRPr lang="en-U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EFC583-2A2C-40F1-83C3-A9591EB1321B}" type="parTrans" cxnId="{3E8EAA4D-EEDC-474D-A508-8931365BE484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D13E71-CE69-4C02-9ECF-58EA395848C1}" type="sibTrans" cxnId="{3E8EAA4D-EEDC-474D-A508-8931365BE484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502800-8610-4FF9-920E-C5029FE8ED95}" type="pres">
      <dgm:prSet presAssocID="{5A4C876D-A07B-4B62-B819-BAAC396A9E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5234F91-FFBE-4224-A340-675070B44753}" type="pres">
      <dgm:prSet presAssocID="{609C888D-5D33-41D7-B026-40A2CC849515}" presName="composite" presStyleCnt="0"/>
      <dgm:spPr/>
    </dgm:pt>
    <dgm:pt modelId="{DAADD133-A5D2-4ADD-8CF5-3762BA69B0AA}" type="pres">
      <dgm:prSet presAssocID="{609C888D-5D33-41D7-B026-40A2CC849515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2000" r="-42000"/>
          </a:stretch>
        </a:blipFill>
      </dgm:spPr>
    </dgm:pt>
    <dgm:pt modelId="{2AEB4622-A883-47BE-A073-D605420A48CA}" type="pres">
      <dgm:prSet presAssocID="{609C888D-5D33-41D7-B026-40A2CC84951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0E6079-EF9A-4DE0-8AD0-0E20AEDCDE1B}" type="pres">
      <dgm:prSet presAssocID="{5C22605C-F02D-4132-BAB1-EFE0258ABA05}" presName="spacing" presStyleCnt="0"/>
      <dgm:spPr/>
    </dgm:pt>
    <dgm:pt modelId="{CA7D9145-EFA6-40EF-A7AB-3009FD303398}" type="pres">
      <dgm:prSet presAssocID="{D9B79A0C-1A27-411F-A5BA-AF7FF9C52280}" presName="composite" presStyleCnt="0"/>
      <dgm:spPr/>
    </dgm:pt>
    <dgm:pt modelId="{A0D8FE3E-4FC7-4048-BCD6-4220AEBCB0EA}" type="pres">
      <dgm:prSet presAssocID="{D9B79A0C-1A27-411F-A5BA-AF7FF9C52280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</dgm:spPr>
    </dgm:pt>
    <dgm:pt modelId="{A23946E6-294C-4F19-AC9A-AE37728CFF97}" type="pres">
      <dgm:prSet presAssocID="{D9B79A0C-1A27-411F-A5BA-AF7FF9C5228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4E10A8-4C23-4839-8309-E70603CC60B8}" type="pres">
      <dgm:prSet presAssocID="{CED4F593-5453-43A3-B139-D348DD762D81}" presName="spacing" presStyleCnt="0"/>
      <dgm:spPr/>
    </dgm:pt>
    <dgm:pt modelId="{E9E7A7AB-DDFF-4466-B1D0-373158EAC563}" type="pres">
      <dgm:prSet presAssocID="{93A594B4-D72C-4EE6-AC88-E2B98C46225E}" presName="composite" presStyleCnt="0"/>
      <dgm:spPr/>
    </dgm:pt>
    <dgm:pt modelId="{377170FB-7200-4A75-B72F-33A918BE5439}" type="pres">
      <dgm:prSet presAssocID="{93A594B4-D72C-4EE6-AC88-E2B98C46225E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A8B24C64-3D76-4D26-BA60-48DEAD4009A8}" type="pres">
      <dgm:prSet presAssocID="{93A594B4-D72C-4EE6-AC88-E2B98C46225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8CA767-62BA-4B37-8194-B945FE901A36}" type="pres">
      <dgm:prSet presAssocID="{8D729311-7BFF-4FEA-A0C7-F669377D9496}" presName="spacing" presStyleCnt="0"/>
      <dgm:spPr/>
    </dgm:pt>
    <dgm:pt modelId="{FA76D79F-880A-4596-A0BB-1EE313ADD476}" type="pres">
      <dgm:prSet presAssocID="{13318CC5-D16B-476E-B724-2900047108BE}" presName="composite" presStyleCnt="0"/>
      <dgm:spPr/>
    </dgm:pt>
    <dgm:pt modelId="{DE1F6CA3-EC8A-44E1-BD4C-0A32F64F6D01}" type="pres">
      <dgm:prSet presAssocID="{13318CC5-D16B-476E-B724-2900047108BE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</dgm:pt>
    <dgm:pt modelId="{805B2407-479C-495A-9B7D-7CB24888B71B}" type="pres">
      <dgm:prSet presAssocID="{13318CC5-D16B-476E-B724-2900047108B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0189A19-E871-4DBE-9423-9125B4CAC96C}" srcId="{5A4C876D-A07B-4B62-B819-BAAC396A9E44}" destId="{609C888D-5D33-41D7-B026-40A2CC849515}" srcOrd="0" destOrd="0" parTransId="{7AFE1FD9-B20F-42CE-B68B-B205FF1485F3}" sibTransId="{5C22605C-F02D-4132-BAB1-EFE0258ABA05}"/>
    <dgm:cxn modelId="{C666DB48-EEAA-46EF-B4D0-A68834804058}" srcId="{5A4C876D-A07B-4B62-B819-BAAC396A9E44}" destId="{93A594B4-D72C-4EE6-AC88-E2B98C46225E}" srcOrd="2" destOrd="0" parTransId="{CEAF33E6-D316-45B7-8EC8-63F98DB0102B}" sibTransId="{8D729311-7BFF-4FEA-A0C7-F669377D9496}"/>
    <dgm:cxn modelId="{E7212272-4DA9-4D20-BDAD-A9FAB27C0796}" type="presOf" srcId="{5A4C876D-A07B-4B62-B819-BAAC396A9E44}" destId="{E0502800-8610-4FF9-920E-C5029FE8ED95}" srcOrd="0" destOrd="0" presId="urn:microsoft.com/office/officeart/2005/8/layout/vList3#1"/>
    <dgm:cxn modelId="{DDB0E718-9646-4EB2-8BCC-5FC08EEB221F}" type="presOf" srcId="{609C888D-5D33-41D7-B026-40A2CC849515}" destId="{2AEB4622-A883-47BE-A073-D605420A48CA}" srcOrd="0" destOrd="0" presId="urn:microsoft.com/office/officeart/2005/8/layout/vList3#1"/>
    <dgm:cxn modelId="{0CC90A81-6282-4FA8-A9B0-BBAE2FF0832D}" type="presOf" srcId="{93A594B4-D72C-4EE6-AC88-E2B98C46225E}" destId="{A8B24C64-3D76-4D26-BA60-48DEAD4009A8}" srcOrd="0" destOrd="0" presId="urn:microsoft.com/office/officeart/2005/8/layout/vList3#1"/>
    <dgm:cxn modelId="{3E57B465-7E11-4011-BF0B-3D58E01D3DC3}" srcId="{5A4C876D-A07B-4B62-B819-BAAC396A9E44}" destId="{D9B79A0C-1A27-411F-A5BA-AF7FF9C52280}" srcOrd="1" destOrd="0" parTransId="{27F4F96B-4F9C-4BD6-8D57-9CE4DD815756}" sibTransId="{CED4F593-5453-43A3-B139-D348DD762D81}"/>
    <dgm:cxn modelId="{51740E38-867B-41C3-8CEC-376C6AECD584}" type="presOf" srcId="{D9B79A0C-1A27-411F-A5BA-AF7FF9C52280}" destId="{A23946E6-294C-4F19-AC9A-AE37728CFF97}" srcOrd="0" destOrd="0" presId="urn:microsoft.com/office/officeart/2005/8/layout/vList3#1"/>
    <dgm:cxn modelId="{3E8EAA4D-EEDC-474D-A508-8931365BE484}" srcId="{5A4C876D-A07B-4B62-B819-BAAC396A9E44}" destId="{13318CC5-D16B-476E-B724-2900047108BE}" srcOrd="3" destOrd="0" parTransId="{7CEFC583-2A2C-40F1-83C3-A9591EB1321B}" sibTransId="{EED13E71-CE69-4C02-9ECF-58EA395848C1}"/>
    <dgm:cxn modelId="{F287D51C-7C1B-4D88-9066-A61DB8C4AAE5}" type="presOf" srcId="{13318CC5-D16B-476E-B724-2900047108BE}" destId="{805B2407-479C-495A-9B7D-7CB24888B71B}" srcOrd="0" destOrd="0" presId="urn:microsoft.com/office/officeart/2005/8/layout/vList3#1"/>
    <dgm:cxn modelId="{BB8965CA-4938-4294-8B4A-86A6EEF3E3C5}" type="presParOf" srcId="{E0502800-8610-4FF9-920E-C5029FE8ED95}" destId="{B5234F91-FFBE-4224-A340-675070B44753}" srcOrd="0" destOrd="0" presId="urn:microsoft.com/office/officeart/2005/8/layout/vList3#1"/>
    <dgm:cxn modelId="{C85AFA07-15FD-4613-B7BB-8E977DE34C29}" type="presParOf" srcId="{B5234F91-FFBE-4224-A340-675070B44753}" destId="{DAADD133-A5D2-4ADD-8CF5-3762BA69B0AA}" srcOrd="0" destOrd="0" presId="urn:microsoft.com/office/officeart/2005/8/layout/vList3#1"/>
    <dgm:cxn modelId="{2F318640-9A6E-4C92-8F3B-96202AE07DFC}" type="presParOf" srcId="{B5234F91-FFBE-4224-A340-675070B44753}" destId="{2AEB4622-A883-47BE-A073-D605420A48CA}" srcOrd="1" destOrd="0" presId="urn:microsoft.com/office/officeart/2005/8/layout/vList3#1"/>
    <dgm:cxn modelId="{9878C266-9336-4F6E-B86A-759E0A7EA554}" type="presParOf" srcId="{E0502800-8610-4FF9-920E-C5029FE8ED95}" destId="{BB0E6079-EF9A-4DE0-8AD0-0E20AEDCDE1B}" srcOrd="1" destOrd="0" presId="urn:microsoft.com/office/officeart/2005/8/layout/vList3#1"/>
    <dgm:cxn modelId="{00DD7CA7-35F2-4616-BCFC-BAB1E9A86A4B}" type="presParOf" srcId="{E0502800-8610-4FF9-920E-C5029FE8ED95}" destId="{CA7D9145-EFA6-40EF-A7AB-3009FD303398}" srcOrd="2" destOrd="0" presId="urn:microsoft.com/office/officeart/2005/8/layout/vList3#1"/>
    <dgm:cxn modelId="{C80C5594-3937-47B8-83EC-14433A8F674B}" type="presParOf" srcId="{CA7D9145-EFA6-40EF-A7AB-3009FD303398}" destId="{A0D8FE3E-4FC7-4048-BCD6-4220AEBCB0EA}" srcOrd="0" destOrd="0" presId="urn:microsoft.com/office/officeart/2005/8/layout/vList3#1"/>
    <dgm:cxn modelId="{7FCFAA06-5BF4-4F89-A6B1-884D77A540C5}" type="presParOf" srcId="{CA7D9145-EFA6-40EF-A7AB-3009FD303398}" destId="{A23946E6-294C-4F19-AC9A-AE37728CFF97}" srcOrd="1" destOrd="0" presId="urn:microsoft.com/office/officeart/2005/8/layout/vList3#1"/>
    <dgm:cxn modelId="{22DE3DB4-FA9C-4804-8A15-A2ADD39578BA}" type="presParOf" srcId="{E0502800-8610-4FF9-920E-C5029FE8ED95}" destId="{A54E10A8-4C23-4839-8309-E70603CC60B8}" srcOrd="3" destOrd="0" presId="urn:microsoft.com/office/officeart/2005/8/layout/vList3#1"/>
    <dgm:cxn modelId="{9FDB5775-7286-4C69-B200-18A664FA227D}" type="presParOf" srcId="{E0502800-8610-4FF9-920E-C5029FE8ED95}" destId="{E9E7A7AB-DDFF-4466-B1D0-373158EAC563}" srcOrd="4" destOrd="0" presId="urn:microsoft.com/office/officeart/2005/8/layout/vList3#1"/>
    <dgm:cxn modelId="{0F42CB31-5690-4B2E-87B0-46BC3D222685}" type="presParOf" srcId="{E9E7A7AB-DDFF-4466-B1D0-373158EAC563}" destId="{377170FB-7200-4A75-B72F-33A918BE5439}" srcOrd="0" destOrd="0" presId="urn:microsoft.com/office/officeart/2005/8/layout/vList3#1"/>
    <dgm:cxn modelId="{10A2ABE6-829A-4870-A883-E3D4946140A9}" type="presParOf" srcId="{E9E7A7AB-DDFF-4466-B1D0-373158EAC563}" destId="{A8B24C64-3D76-4D26-BA60-48DEAD4009A8}" srcOrd="1" destOrd="0" presId="urn:microsoft.com/office/officeart/2005/8/layout/vList3#1"/>
    <dgm:cxn modelId="{2484138B-7950-476D-92E2-613BA89376D1}" type="presParOf" srcId="{E0502800-8610-4FF9-920E-C5029FE8ED95}" destId="{4E8CA767-62BA-4B37-8194-B945FE901A36}" srcOrd="5" destOrd="0" presId="urn:microsoft.com/office/officeart/2005/8/layout/vList3#1"/>
    <dgm:cxn modelId="{7A32B3D0-F27D-4013-8D2D-990595995E69}" type="presParOf" srcId="{E0502800-8610-4FF9-920E-C5029FE8ED95}" destId="{FA76D79F-880A-4596-A0BB-1EE313ADD476}" srcOrd="6" destOrd="0" presId="urn:microsoft.com/office/officeart/2005/8/layout/vList3#1"/>
    <dgm:cxn modelId="{87D29BC1-3E13-4550-AA51-C5A14E6FFDDA}" type="presParOf" srcId="{FA76D79F-880A-4596-A0BB-1EE313ADD476}" destId="{DE1F6CA3-EC8A-44E1-BD4C-0A32F64F6D01}" srcOrd="0" destOrd="0" presId="urn:microsoft.com/office/officeart/2005/8/layout/vList3#1"/>
    <dgm:cxn modelId="{4A39407B-2B5F-4CBF-8876-3D777772F35F}" type="presParOf" srcId="{FA76D79F-880A-4596-A0BB-1EE313ADD476}" destId="{805B2407-479C-495A-9B7D-7CB24888B71B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7B82B9-747F-4A11-AF1F-CED3779B669A}" type="doc">
      <dgm:prSet loTypeId="urn:microsoft.com/office/officeart/2005/8/layout/vList4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FA0A12B5-E24A-4405-B847-554FE56BCCAA}">
      <dgm:prSet phldrT="[Κείμενο]" custT="1"/>
      <dgm:spPr/>
      <dgm:t>
        <a:bodyPr/>
        <a:lstStyle/>
        <a:p>
          <a:r>
            <a:rPr kumimoji="0" lang="el-GR" sz="22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rPr>
            <a:t>Σχεδιασμός του Περιφερειακού Προγράμματος Ανάπτυξης (ΠΠΑ)</a:t>
          </a:r>
          <a:endParaRPr lang="el-GR" sz="22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7224C1-4693-43CB-8333-91101A65F883}" type="parTrans" cxnId="{B4F3BC34-E6F1-4278-B93B-5A119D8AB141}">
      <dgm:prSet/>
      <dgm:spPr/>
      <dgm:t>
        <a:bodyPr/>
        <a:lstStyle/>
        <a:p>
          <a:endParaRPr lang="el-GR" sz="22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2AFADC-8D51-4461-9B6B-5028B5411A9A}" type="sibTrans" cxnId="{B4F3BC34-E6F1-4278-B93B-5A119D8AB141}">
      <dgm:prSet/>
      <dgm:spPr/>
      <dgm:t>
        <a:bodyPr/>
        <a:lstStyle/>
        <a:p>
          <a:endParaRPr lang="el-GR" sz="22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76AFEE-B935-4BA1-AA9F-F89C8F442679}">
      <dgm:prSet phldrT="[Κείμενο]" custT="1"/>
      <dgm:spPr/>
      <dgm:t>
        <a:bodyPr/>
        <a:lstStyle/>
        <a:p>
          <a:r>
            <a:rPr lang="el-GR" sz="2200" b="1" dirty="0" smtClean="0">
              <a:latin typeface="Calibri Light" panose="020F0302020204030204" pitchFamily="34" charset="0"/>
            </a:rPr>
            <a:t>Συμμετέχει στο σχεδιασμός του Επιχειρησιακού Προγράμματος  (ΕΠ) «ΚΡΗΤΗ»  της Προγραμματικής Περιόδου (ΠΠ) 2021-2027 </a:t>
          </a:r>
          <a:endParaRPr lang="el-GR" sz="2200" b="1" dirty="0">
            <a:latin typeface="Calibri Light" panose="020F0302020204030204" pitchFamily="34" charset="0"/>
          </a:endParaRPr>
        </a:p>
      </dgm:t>
    </dgm:pt>
    <dgm:pt modelId="{46445C02-B901-4396-B2B6-A2D92DC80776}" type="parTrans" cxnId="{CCFC058D-62CE-468C-8DCC-6D2F14DF0118}">
      <dgm:prSet/>
      <dgm:spPr/>
      <dgm:t>
        <a:bodyPr/>
        <a:lstStyle/>
        <a:p>
          <a:endParaRPr lang="el-GR" sz="22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473FC5-04A5-4CB1-AFFD-5A699DFB3B43}" type="sibTrans" cxnId="{CCFC058D-62CE-468C-8DCC-6D2F14DF0118}">
      <dgm:prSet/>
      <dgm:spPr/>
      <dgm:t>
        <a:bodyPr/>
        <a:lstStyle/>
        <a:p>
          <a:endParaRPr lang="el-GR" sz="22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5D5D91-864F-410E-A78C-5403822D4BFE}">
      <dgm:prSet phldrT="[Κείμενο]" custT="1"/>
      <dgm:spPr/>
      <dgm:t>
        <a:bodyPr/>
        <a:lstStyle/>
        <a:p>
          <a:r>
            <a:rPr lang="el-GR" sz="2200" b="1" dirty="0" smtClean="0">
              <a:latin typeface="Calibri Light" panose="020F0302020204030204" pitchFamily="34" charset="0"/>
            </a:rPr>
            <a:t>Υλοποιεί 151 Προγραμματικών Συμβάσεων, ύψους 44.930.601,84 </a:t>
          </a:r>
          <a:r>
            <a:rPr kumimoji="0" lang="el-GR" sz="22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rPr>
            <a:t>€</a:t>
          </a:r>
          <a:r>
            <a:rPr lang="el-GR" sz="2200" b="1" dirty="0" smtClean="0">
              <a:latin typeface="Calibri Light" panose="020F0302020204030204" pitchFamily="34" charset="0"/>
            </a:rPr>
            <a:t> </a:t>
          </a:r>
          <a:endParaRPr lang="el-GR" sz="22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9F1993-F82D-4D63-A7BB-95E4D68A1695}" type="parTrans" cxnId="{33C71E0B-11FC-462B-994B-60C49516FC0F}">
      <dgm:prSet/>
      <dgm:spPr/>
      <dgm:t>
        <a:bodyPr/>
        <a:lstStyle/>
        <a:p>
          <a:endParaRPr lang="el-GR" sz="22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3F383E-E405-46AE-B46D-AA2C43B55D14}" type="sibTrans" cxnId="{33C71E0B-11FC-462B-994B-60C49516FC0F}">
      <dgm:prSet/>
      <dgm:spPr/>
      <dgm:t>
        <a:bodyPr/>
        <a:lstStyle/>
        <a:p>
          <a:endParaRPr lang="el-GR" sz="22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0207E0-B7AF-447D-BBA0-D656EB6C0B67}">
      <dgm:prSet phldrT="[Κείμενο]" custT="1"/>
      <dgm:spPr/>
      <dgm:t>
        <a:bodyPr/>
        <a:lstStyle/>
        <a:p>
          <a:pPr>
            <a:lnSpc>
              <a:spcPct val="110000"/>
            </a:lnSpc>
          </a:pPr>
          <a:r>
            <a:rPr lang="el-GR" sz="2200" b="1" dirty="0" smtClean="0">
              <a:latin typeface="Calibri Light" panose="020F0302020204030204" pitchFamily="34" charset="0"/>
            </a:rPr>
            <a:t>Έχει συνάψει 17 Διαβαθμιδικών Συνεργασιών με εθνικούς, υπερτοπικούς και τοπικούς φορείς, ύψους 1.868.000,00 €</a:t>
          </a:r>
          <a:endParaRPr lang="el-GR" sz="22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8BD79B-851E-4D99-90B2-117D858D5557}" type="parTrans" cxnId="{C4C80529-F73A-4A86-807A-584533FB4481}">
      <dgm:prSet/>
      <dgm:spPr/>
      <dgm:t>
        <a:bodyPr/>
        <a:lstStyle/>
        <a:p>
          <a:endParaRPr lang="el-GR"/>
        </a:p>
      </dgm:t>
    </dgm:pt>
    <dgm:pt modelId="{EA489C70-7005-4BB4-AB6F-1F6B3A6FC542}" type="sibTrans" cxnId="{C4C80529-F73A-4A86-807A-584533FB4481}">
      <dgm:prSet/>
      <dgm:spPr/>
      <dgm:t>
        <a:bodyPr/>
        <a:lstStyle/>
        <a:p>
          <a:endParaRPr lang="el-GR"/>
        </a:p>
      </dgm:t>
    </dgm:pt>
    <dgm:pt modelId="{1A15474D-DDD6-4280-B4DA-C1D95C9EF76E}">
      <dgm:prSet phldrT="[Κείμενο]" custT="1"/>
      <dgm:spPr/>
      <dgm:t>
        <a:bodyPr/>
        <a:lstStyle/>
        <a:p>
          <a:pPr>
            <a:lnSpc>
              <a:spcPct val="110000"/>
            </a:lnSpc>
          </a:pPr>
          <a:r>
            <a:rPr lang="el-GR" sz="2200" b="1" dirty="0" smtClean="0">
              <a:latin typeface="Calibri Light" panose="020F0302020204030204" pitchFamily="34" charset="0"/>
            </a:rPr>
            <a:t>Συμμετέχει σε 38 Συγχρηματοδοτούμενα Έργα, με συνολικό προϋπολογισμό 8.970.331,49 €</a:t>
          </a:r>
          <a:endParaRPr lang="el-GR" sz="22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ABE504-3AB8-4885-BD12-0A006B8A330B}" type="parTrans" cxnId="{7ABDB835-7551-4571-96B1-5F11D08073BE}">
      <dgm:prSet/>
      <dgm:spPr/>
      <dgm:t>
        <a:bodyPr/>
        <a:lstStyle/>
        <a:p>
          <a:endParaRPr lang="el-GR"/>
        </a:p>
      </dgm:t>
    </dgm:pt>
    <dgm:pt modelId="{3B1DAEAE-E812-4710-8FD7-7D8581541506}" type="sibTrans" cxnId="{7ABDB835-7551-4571-96B1-5F11D08073BE}">
      <dgm:prSet/>
      <dgm:spPr/>
      <dgm:t>
        <a:bodyPr/>
        <a:lstStyle/>
        <a:p>
          <a:endParaRPr lang="el-GR"/>
        </a:p>
      </dgm:t>
    </dgm:pt>
    <dgm:pt modelId="{CE71F02E-F500-4070-B488-3DEC91E4C952}" type="pres">
      <dgm:prSet presAssocID="{1D7B82B9-747F-4A11-AF1F-CED3779B669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238F8E7-1205-4242-95DC-62EAD0E3261A}" type="pres">
      <dgm:prSet presAssocID="{FA0A12B5-E24A-4405-B847-554FE56BCCAA}" presName="comp" presStyleCnt="0"/>
      <dgm:spPr/>
    </dgm:pt>
    <dgm:pt modelId="{6C2C3C6A-DAF6-4D98-A105-E838E74880BE}" type="pres">
      <dgm:prSet presAssocID="{FA0A12B5-E24A-4405-B847-554FE56BCCAA}" presName="box" presStyleLbl="node1" presStyleIdx="0" presStyleCnt="5" custLinFactNeighborX="-82"/>
      <dgm:spPr/>
      <dgm:t>
        <a:bodyPr/>
        <a:lstStyle/>
        <a:p>
          <a:endParaRPr lang="el-GR"/>
        </a:p>
      </dgm:t>
    </dgm:pt>
    <dgm:pt modelId="{927D9BD2-8DA8-498A-BAF7-A848C899800C}" type="pres">
      <dgm:prSet presAssocID="{FA0A12B5-E24A-4405-B847-554FE56BCCAA}" presName="img" presStyleLbl="fgImgPlace1" presStyleIdx="0" presStyleCnt="5" custScaleX="92153" custLinFactNeighborX="-4777" custLinFactNeighborY="-9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  <a:ln>
          <a:noFill/>
        </a:ln>
      </dgm:spPr>
      <dgm:t>
        <a:bodyPr/>
        <a:lstStyle/>
        <a:p>
          <a:endParaRPr lang="el-GR"/>
        </a:p>
      </dgm:t>
    </dgm:pt>
    <dgm:pt modelId="{004A528E-4DC3-46A9-B784-27F169FF66B3}" type="pres">
      <dgm:prSet presAssocID="{FA0A12B5-E24A-4405-B847-554FE56BCCAA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C4188E-8F4F-4657-8BB3-06A1540B161D}" type="pres">
      <dgm:prSet presAssocID="{D62AFADC-8D51-4461-9B6B-5028B5411A9A}" presName="spacer" presStyleCnt="0"/>
      <dgm:spPr/>
    </dgm:pt>
    <dgm:pt modelId="{AB687D5B-C0E9-477C-BFBF-4DFF63E3DC4D}" type="pres">
      <dgm:prSet presAssocID="{D576AFEE-B935-4BA1-AA9F-F89C8F442679}" presName="comp" presStyleCnt="0"/>
      <dgm:spPr/>
    </dgm:pt>
    <dgm:pt modelId="{C21EF1C1-0F03-42A1-B06A-4B4D4DE5E840}" type="pres">
      <dgm:prSet presAssocID="{D576AFEE-B935-4BA1-AA9F-F89C8F442679}" presName="box" presStyleLbl="node1" presStyleIdx="1" presStyleCnt="5"/>
      <dgm:spPr/>
      <dgm:t>
        <a:bodyPr/>
        <a:lstStyle/>
        <a:p>
          <a:endParaRPr lang="el-GR"/>
        </a:p>
      </dgm:t>
    </dgm:pt>
    <dgm:pt modelId="{5C29F542-D391-474F-959C-3D64E9FE0EC3}" type="pres">
      <dgm:prSet presAssocID="{D576AFEE-B935-4BA1-AA9F-F89C8F442679}" presName="img" presStyleLbl="fgImgPlace1" presStyleIdx="1" presStyleCnt="5" custScaleX="93507" custLinFactNeighborX="-415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  <a:ln>
          <a:noFill/>
        </a:ln>
      </dgm:spPr>
      <dgm:t>
        <a:bodyPr/>
        <a:lstStyle/>
        <a:p>
          <a:endParaRPr lang="el-GR"/>
        </a:p>
      </dgm:t>
    </dgm:pt>
    <dgm:pt modelId="{B344A8D3-87A5-4B2A-961A-FA1F0A36E417}" type="pres">
      <dgm:prSet presAssocID="{D576AFEE-B935-4BA1-AA9F-F89C8F44267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6749C1-3402-408D-9081-15E4950548C8}" type="pres">
      <dgm:prSet presAssocID="{75473FC5-04A5-4CB1-AFFD-5A699DFB3B43}" presName="spacer" presStyleCnt="0"/>
      <dgm:spPr/>
    </dgm:pt>
    <dgm:pt modelId="{65D16652-0D31-473D-9865-0CA74FD8BFA3}" type="pres">
      <dgm:prSet presAssocID="{885D5D91-864F-410E-A78C-5403822D4BFE}" presName="comp" presStyleCnt="0"/>
      <dgm:spPr/>
    </dgm:pt>
    <dgm:pt modelId="{F79733AF-B398-40AD-A4B2-AB8AB2AB1EF0}" type="pres">
      <dgm:prSet presAssocID="{885D5D91-864F-410E-A78C-5403822D4BFE}" presName="box" presStyleLbl="node1" presStyleIdx="2" presStyleCnt="5" custLinFactNeighborX="467" custLinFactNeighborY="-2049"/>
      <dgm:spPr/>
      <dgm:t>
        <a:bodyPr/>
        <a:lstStyle/>
        <a:p>
          <a:endParaRPr lang="el-GR"/>
        </a:p>
      </dgm:t>
    </dgm:pt>
    <dgm:pt modelId="{2CD615AC-216A-4AC3-99C1-84A8F6391CC9}" type="pres">
      <dgm:prSet presAssocID="{885D5D91-864F-410E-A78C-5403822D4BFE}" presName="img" presStyleLbl="fgImgPlace1" presStyleIdx="2" presStyleCnt="5" custScaleX="93507" custLinFactNeighborX="-415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  <a:ln>
          <a:noFill/>
        </a:ln>
      </dgm:spPr>
      <dgm:t>
        <a:bodyPr/>
        <a:lstStyle/>
        <a:p>
          <a:endParaRPr lang="el-GR"/>
        </a:p>
      </dgm:t>
    </dgm:pt>
    <dgm:pt modelId="{4E941C07-2520-434C-A3A6-3AE20D222275}" type="pres">
      <dgm:prSet presAssocID="{885D5D91-864F-410E-A78C-5403822D4BF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AD8EF72-AFFA-44CB-8333-0C3D3008BDC3}" type="pres">
      <dgm:prSet presAssocID="{C93F383E-E405-46AE-B46D-AA2C43B55D14}" presName="spacer" presStyleCnt="0"/>
      <dgm:spPr/>
    </dgm:pt>
    <dgm:pt modelId="{064183FD-832D-48A9-8809-7574FD5F6FA8}" type="pres">
      <dgm:prSet presAssocID="{B80207E0-B7AF-447D-BBA0-D656EB6C0B67}" presName="comp" presStyleCnt="0"/>
      <dgm:spPr/>
    </dgm:pt>
    <dgm:pt modelId="{6F0E1EC1-6EE7-4CAA-B23C-2F9825B6E74C}" type="pres">
      <dgm:prSet presAssocID="{B80207E0-B7AF-447D-BBA0-D656EB6C0B67}" presName="box" presStyleLbl="node1" presStyleIdx="3" presStyleCnt="5"/>
      <dgm:spPr/>
      <dgm:t>
        <a:bodyPr/>
        <a:lstStyle/>
        <a:p>
          <a:endParaRPr lang="el-GR"/>
        </a:p>
      </dgm:t>
    </dgm:pt>
    <dgm:pt modelId="{F0EE7465-26B5-42E5-B4B7-EC18233494CF}" type="pres">
      <dgm:prSet presAssocID="{B80207E0-B7AF-447D-BBA0-D656EB6C0B67}" presName="img" presStyleLbl="fgImgPlace1" presStyleIdx="3" presStyleCnt="5" custScaleX="93507" custLinFactNeighborX="-415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1000" b="-41000"/>
          </a:stretch>
        </a:blipFill>
        <a:ln>
          <a:noFill/>
        </a:ln>
      </dgm:spPr>
      <dgm:t>
        <a:bodyPr/>
        <a:lstStyle/>
        <a:p>
          <a:endParaRPr lang="el-GR"/>
        </a:p>
      </dgm:t>
    </dgm:pt>
    <dgm:pt modelId="{70D3DFA7-5763-4611-AAA6-3477EFE266AA}" type="pres">
      <dgm:prSet presAssocID="{B80207E0-B7AF-447D-BBA0-D656EB6C0B67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58F85B-8F32-49D6-A3C0-4437F4A48810}" type="pres">
      <dgm:prSet presAssocID="{EA489C70-7005-4BB4-AB6F-1F6B3A6FC542}" presName="spacer" presStyleCnt="0"/>
      <dgm:spPr/>
    </dgm:pt>
    <dgm:pt modelId="{F6BF5CE4-7A17-4DA4-A028-AB83E8274C6A}" type="pres">
      <dgm:prSet presAssocID="{1A15474D-DDD6-4280-B4DA-C1D95C9EF76E}" presName="comp" presStyleCnt="0"/>
      <dgm:spPr/>
    </dgm:pt>
    <dgm:pt modelId="{607A48D1-AD2A-46B1-BB7D-34D6C75DB77E}" type="pres">
      <dgm:prSet presAssocID="{1A15474D-DDD6-4280-B4DA-C1D95C9EF76E}" presName="box" presStyleLbl="node1" presStyleIdx="4" presStyleCnt="5"/>
      <dgm:spPr/>
      <dgm:t>
        <a:bodyPr/>
        <a:lstStyle/>
        <a:p>
          <a:endParaRPr lang="el-GR"/>
        </a:p>
      </dgm:t>
    </dgm:pt>
    <dgm:pt modelId="{122E8713-78DB-4A6E-90D5-737A6A12FEE3}" type="pres">
      <dgm:prSet presAssocID="{1A15474D-DDD6-4280-B4DA-C1D95C9EF76E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  <a:ln>
          <a:noFill/>
        </a:ln>
      </dgm:spPr>
      <dgm:t>
        <a:bodyPr/>
        <a:lstStyle/>
        <a:p>
          <a:endParaRPr lang="el-GR"/>
        </a:p>
      </dgm:t>
    </dgm:pt>
    <dgm:pt modelId="{5E797276-7F1B-46B1-8FA6-B9C36D0FCD95}" type="pres">
      <dgm:prSet presAssocID="{1A15474D-DDD6-4280-B4DA-C1D95C9EF76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4F3BC34-E6F1-4278-B93B-5A119D8AB141}" srcId="{1D7B82B9-747F-4A11-AF1F-CED3779B669A}" destId="{FA0A12B5-E24A-4405-B847-554FE56BCCAA}" srcOrd="0" destOrd="0" parTransId="{FE7224C1-4693-43CB-8333-91101A65F883}" sibTransId="{D62AFADC-8D51-4461-9B6B-5028B5411A9A}"/>
    <dgm:cxn modelId="{ED19A1B8-F151-4FDA-8AEB-0F8BD429EEBF}" type="presOf" srcId="{1D7B82B9-747F-4A11-AF1F-CED3779B669A}" destId="{CE71F02E-F500-4070-B488-3DEC91E4C952}" srcOrd="0" destOrd="0" presId="urn:microsoft.com/office/officeart/2005/8/layout/vList4#1"/>
    <dgm:cxn modelId="{B7386E91-3C31-455A-AA56-9A4152A50787}" type="presOf" srcId="{FA0A12B5-E24A-4405-B847-554FE56BCCAA}" destId="{6C2C3C6A-DAF6-4D98-A105-E838E74880BE}" srcOrd="0" destOrd="0" presId="urn:microsoft.com/office/officeart/2005/8/layout/vList4#1"/>
    <dgm:cxn modelId="{DC4F85E3-DDDF-4940-BC7F-7BFA8DB688AB}" type="presOf" srcId="{885D5D91-864F-410E-A78C-5403822D4BFE}" destId="{4E941C07-2520-434C-A3A6-3AE20D222275}" srcOrd="1" destOrd="0" presId="urn:microsoft.com/office/officeart/2005/8/layout/vList4#1"/>
    <dgm:cxn modelId="{C4C80529-F73A-4A86-807A-584533FB4481}" srcId="{1D7B82B9-747F-4A11-AF1F-CED3779B669A}" destId="{B80207E0-B7AF-447D-BBA0-D656EB6C0B67}" srcOrd="3" destOrd="0" parTransId="{0C8BD79B-851E-4D99-90B2-117D858D5557}" sibTransId="{EA489C70-7005-4BB4-AB6F-1F6B3A6FC542}"/>
    <dgm:cxn modelId="{01ED05F1-F2B9-4590-80F3-5CFB5A974314}" type="presOf" srcId="{1A15474D-DDD6-4280-B4DA-C1D95C9EF76E}" destId="{5E797276-7F1B-46B1-8FA6-B9C36D0FCD95}" srcOrd="1" destOrd="0" presId="urn:microsoft.com/office/officeart/2005/8/layout/vList4#1"/>
    <dgm:cxn modelId="{9B08289D-FBEC-4E24-89C4-50A7599BC1AA}" type="presOf" srcId="{D576AFEE-B935-4BA1-AA9F-F89C8F442679}" destId="{C21EF1C1-0F03-42A1-B06A-4B4D4DE5E840}" srcOrd="0" destOrd="0" presId="urn:microsoft.com/office/officeart/2005/8/layout/vList4#1"/>
    <dgm:cxn modelId="{A6566FCE-4249-40A8-A39B-A7ECDF0134DD}" type="presOf" srcId="{FA0A12B5-E24A-4405-B847-554FE56BCCAA}" destId="{004A528E-4DC3-46A9-B784-27F169FF66B3}" srcOrd="1" destOrd="0" presId="urn:microsoft.com/office/officeart/2005/8/layout/vList4#1"/>
    <dgm:cxn modelId="{861A0920-1BD3-4EF7-891E-65428C650923}" type="presOf" srcId="{D576AFEE-B935-4BA1-AA9F-F89C8F442679}" destId="{B344A8D3-87A5-4B2A-961A-FA1F0A36E417}" srcOrd="1" destOrd="0" presId="urn:microsoft.com/office/officeart/2005/8/layout/vList4#1"/>
    <dgm:cxn modelId="{E6B7FC59-C918-4D51-B1C5-4A4FEDB6B6D6}" type="presOf" srcId="{B80207E0-B7AF-447D-BBA0-D656EB6C0B67}" destId="{6F0E1EC1-6EE7-4CAA-B23C-2F9825B6E74C}" srcOrd="0" destOrd="0" presId="urn:microsoft.com/office/officeart/2005/8/layout/vList4#1"/>
    <dgm:cxn modelId="{D9996868-47B7-47BD-B73C-FD5F0AD9F55B}" type="presOf" srcId="{885D5D91-864F-410E-A78C-5403822D4BFE}" destId="{F79733AF-B398-40AD-A4B2-AB8AB2AB1EF0}" srcOrd="0" destOrd="0" presId="urn:microsoft.com/office/officeart/2005/8/layout/vList4#1"/>
    <dgm:cxn modelId="{7ABDB835-7551-4571-96B1-5F11D08073BE}" srcId="{1D7B82B9-747F-4A11-AF1F-CED3779B669A}" destId="{1A15474D-DDD6-4280-B4DA-C1D95C9EF76E}" srcOrd="4" destOrd="0" parTransId="{89ABE504-3AB8-4885-BD12-0A006B8A330B}" sibTransId="{3B1DAEAE-E812-4710-8FD7-7D8581541506}"/>
    <dgm:cxn modelId="{33C71E0B-11FC-462B-994B-60C49516FC0F}" srcId="{1D7B82B9-747F-4A11-AF1F-CED3779B669A}" destId="{885D5D91-864F-410E-A78C-5403822D4BFE}" srcOrd="2" destOrd="0" parTransId="{C99F1993-F82D-4D63-A7BB-95E4D68A1695}" sibTransId="{C93F383E-E405-46AE-B46D-AA2C43B55D14}"/>
    <dgm:cxn modelId="{BDB64A81-28AD-45DE-AE0E-47B06E94064F}" type="presOf" srcId="{B80207E0-B7AF-447D-BBA0-D656EB6C0B67}" destId="{70D3DFA7-5763-4611-AAA6-3477EFE266AA}" srcOrd="1" destOrd="0" presId="urn:microsoft.com/office/officeart/2005/8/layout/vList4#1"/>
    <dgm:cxn modelId="{CCFC058D-62CE-468C-8DCC-6D2F14DF0118}" srcId="{1D7B82B9-747F-4A11-AF1F-CED3779B669A}" destId="{D576AFEE-B935-4BA1-AA9F-F89C8F442679}" srcOrd="1" destOrd="0" parTransId="{46445C02-B901-4396-B2B6-A2D92DC80776}" sibTransId="{75473FC5-04A5-4CB1-AFFD-5A699DFB3B43}"/>
    <dgm:cxn modelId="{C7D36A9B-CE2F-4AA9-AC91-24DB8EC67CE2}" type="presOf" srcId="{1A15474D-DDD6-4280-B4DA-C1D95C9EF76E}" destId="{607A48D1-AD2A-46B1-BB7D-34D6C75DB77E}" srcOrd="0" destOrd="0" presId="urn:microsoft.com/office/officeart/2005/8/layout/vList4#1"/>
    <dgm:cxn modelId="{5A345FFB-6C4C-442B-8A1B-4E722E5063A8}" type="presParOf" srcId="{CE71F02E-F500-4070-B488-3DEC91E4C952}" destId="{C238F8E7-1205-4242-95DC-62EAD0E3261A}" srcOrd="0" destOrd="0" presId="urn:microsoft.com/office/officeart/2005/8/layout/vList4#1"/>
    <dgm:cxn modelId="{5D93CC85-D747-49E4-B5B5-C144ED429532}" type="presParOf" srcId="{C238F8E7-1205-4242-95DC-62EAD0E3261A}" destId="{6C2C3C6A-DAF6-4D98-A105-E838E74880BE}" srcOrd="0" destOrd="0" presId="urn:microsoft.com/office/officeart/2005/8/layout/vList4#1"/>
    <dgm:cxn modelId="{50BD1E27-4361-49AD-9AEA-342C823DDDE7}" type="presParOf" srcId="{C238F8E7-1205-4242-95DC-62EAD0E3261A}" destId="{927D9BD2-8DA8-498A-BAF7-A848C899800C}" srcOrd="1" destOrd="0" presId="urn:microsoft.com/office/officeart/2005/8/layout/vList4#1"/>
    <dgm:cxn modelId="{6F7120E4-170B-40C8-922D-641A1C663403}" type="presParOf" srcId="{C238F8E7-1205-4242-95DC-62EAD0E3261A}" destId="{004A528E-4DC3-46A9-B784-27F169FF66B3}" srcOrd="2" destOrd="0" presId="urn:microsoft.com/office/officeart/2005/8/layout/vList4#1"/>
    <dgm:cxn modelId="{6130722A-EF6C-442A-A7A7-79334DD22484}" type="presParOf" srcId="{CE71F02E-F500-4070-B488-3DEC91E4C952}" destId="{74C4188E-8F4F-4657-8BB3-06A1540B161D}" srcOrd="1" destOrd="0" presId="urn:microsoft.com/office/officeart/2005/8/layout/vList4#1"/>
    <dgm:cxn modelId="{6AD23802-2D61-4BBB-BE24-97502473ED77}" type="presParOf" srcId="{CE71F02E-F500-4070-B488-3DEC91E4C952}" destId="{AB687D5B-C0E9-477C-BFBF-4DFF63E3DC4D}" srcOrd="2" destOrd="0" presId="urn:microsoft.com/office/officeart/2005/8/layout/vList4#1"/>
    <dgm:cxn modelId="{03663115-F912-4B46-B0E7-4FA3016C0D3D}" type="presParOf" srcId="{AB687D5B-C0E9-477C-BFBF-4DFF63E3DC4D}" destId="{C21EF1C1-0F03-42A1-B06A-4B4D4DE5E840}" srcOrd="0" destOrd="0" presId="urn:microsoft.com/office/officeart/2005/8/layout/vList4#1"/>
    <dgm:cxn modelId="{6FA4D17E-F70B-4F5B-9EBB-79D6DE2A0733}" type="presParOf" srcId="{AB687D5B-C0E9-477C-BFBF-4DFF63E3DC4D}" destId="{5C29F542-D391-474F-959C-3D64E9FE0EC3}" srcOrd="1" destOrd="0" presId="urn:microsoft.com/office/officeart/2005/8/layout/vList4#1"/>
    <dgm:cxn modelId="{54F14B7E-CA25-4CE5-AA0E-4917E4C40B84}" type="presParOf" srcId="{AB687D5B-C0E9-477C-BFBF-4DFF63E3DC4D}" destId="{B344A8D3-87A5-4B2A-961A-FA1F0A36E417}" srcOrd="2" destOrd="0" presId="urn:microsoft.com/office/officeart/2005/8/layout/vList4#1"/>
    <dgm:cxn modelId="{5338B4E9-C96A-40E8-B8FC-97A204304801}" type="presParOf" srcId="{CE71F02E-F500-4070-B488-3DEC91E4C952}" destId="{086749C1-3402-408D-9081-15E4950548C8}" srcOrd="3" destOrd="0" presId="urn:microsoft.com/office/officeart/2005/8/layout/vList4#1"/>
    <dgm:cxn modelId="{2F24E2D4-49CD-4350-9308-DA22A112C3A9}" type="presParOf" srcId="{CE71F02E-F500-4070-B488-3DEC91E4C952}" destId="{65D16652-0D31-473D-9865-0CA74FD8BFA3}" srcOrd="4" destOrd="0" presId="urn:microsoft.com/office/officeart/2005/8/layout/vList4#1"/>
    <dgm:cxn modelId="{31DD42F7-A18A-480C-8E90-F296FCFF5FE0}" type="presParOf" srcId="{65D16652-0D31-473D-9865-0CA74FD8BFA3}" destId="{F79733AF-B398-40AD-A4B2-AB8AB2AB1EF0}" srcOrd="0" destOrd="0" presId="urn:microsoft.com/office/officeart/2005/8/layout/vList4#1"/>
    <dgm:cxn modelId="{14D9678E-8DF9-45FD-89D8-AE3AC9D4EA00}" type="presParOf" srcId="{65D16652-0D31-473D-9865-0CA74FD8BFA3}" destId="{2CD615AC-216A-4AC3-99C1-84A8F6391CC9}" srcOrd="1" destOrd="0" presId="urn:microsoft.com/office/officeart/2005/8/layout/vList4#1"/>
    <dgm:cxn modelId="{9AE55662-8DE2-4203-B316-36E5833A2791}" type="presParOf" srcId="{65D16652-0D31-473D-9865-0CA74FD8BFA3}" destId="{4E941C07-2520-434C-A3A6-3AE20D222275}" srcOrd="2" destOrd="0" presId="urn:microsoft.com/office/officeart/2005/8/layout/vList4#1"/>
    <dgm:cxn modelId="{F9A27FAA-8EFD-4F86-9A22-8DEB38A0686A}" type="presParOf" srcId="{CE71F02E-F500-4070-B488-3DEC91E4C952}" destId="{EAD8EF72-AFFA-44CB-8333-0C3D3008BDC3}" srcOrd="5" destOrd="0" presId="urn:microsoft.com/office/officeart/2005/8/layout/vList4#1"/>
    <dgm:cxn modelId="{A9AF5AB4-C750-41ED-AF1E-8A140644D84B}" type="presParOf" srcId="{CE71F02E-F500-4070-B488-3DEC91E4C952}" destId="{064183FD-832D-48A9-8809-7574FD5F6FA8}" srcOrd="6" destOrd="0" presId="urn:microsoft.com/office/officeart/2005/8/layout/vList4#1"/>
    <dgm:cxn modelId="{7862A4A0-657E-4CDF-A4A4-B33A02B4BC6B}" type="presParOf" srcId="{064183FD-832D-48A9-8809-7574FD5F6FA8}" destId="{6F0E1EC1-6EE7-4CAA-B23C-2F9825B6E74C}" srcOrd="0" destOrd="0" presId="urn:microsoft.com/office/officeart/2005/8/layout/vList4#1"/>
    <dgm:cxn modelId="{8379AED1-E60D-4FD6-94E9-9332478F430E}" type="presParOf" srcId="{064183FD-832D-48A9-8809-7574FD5F6FA8}" destId="{F0EE7465-26B5-42E5-B4B7-EC18233494CF}" srcOrd="1" destOrd="0" presId="urn:microsoft.com/office/officeart/2005/8/layout/vList4#1"/>
    <dgm:cxn modelId="{E4034389-AAC3-4272-A111-8AEDB2F35A65}" type="presParOf" srcId="{064183FD-832D-48A9-8809-7574FD5F6FA8}" destId="{70D3DFA7-5763-4611-AAA6-3477EFE266AA}" srcOrd="2" destOrd="0" presId="urn:microsoft.com/office/officeart/2005/8/layout/vList4#1"/>
    <dgm:cxn modelId="{17747A24-08E3-4C68-A1B1-41DC129DC4A6}" type="presParOf" srcId="{CE71F02E-F500-4070-B488-3DEC91E4C952}" destId="{DC58F85B-8F32-49D6-A3C0-4437F4A48810}" srcOrd="7" destOrd="0" presId="urn:microsoft.com/office/officeart/2005/8/layout/vList4#1"/>
    <dgm:cxn modelId="{121C572A-1323-4F9A-90B8-BF4AAC15362A}" type="presParOf" srcId="{CE71F02E-F500-4070-B488-3DEC91E4C952}" destId="{F6BF5CE4-7A17-4DA4-A028-AB83E8274C6A}" srcOrd="8" destOrd="0" presId="urn:microsoft.com/office/officeart/2005/8/layout/vList4#1"/>
    <dgm:cxn modelId="{5DECF6DB-4187-4803-9358-0CE0D587F2D5}" type="presParOf" srcId="{F6BF5CE4-7A17-4DA4-A028-AB83E8274C6A}" destId="{607A48D1-AD2A-46B1-BB7D-34D6C75DB77E}" srcOrd="0" destOrd="0" presId="urn:microsoft.com/office/officeart/2005/8/layout/vList4#1"/>
    <dgm:cxn modelId="{874A713B-3D36-4462-90CF-678515448FF6}" type="presParOf" srcId="{F6BF5CE4-7A17-4DA4-A028-AB83E8274C6A}" destId="{122E8713-78DB-4A6E-90D5-737A6A12FEE3}" srcOrd="1" destOrd="0" presId="urn:microsoft.com/office/officeart/2005/8/layout/vList4#1"/>
    <dgm:cxn modelId="{E7DF4CD6-40CD-45F0-AC09-91BB22BB0D08}" type="presParOf" srcId="{F6BF5CE4-7A17-4DA4-A028-AB83E8274C6A}" destId="{5E797276-7F1B-46B1-8FA6-B9C36D0FCD95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5915AD-8ED9-430F-B46B-C4037073B4E8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60167A5-6B4F-4B0C-BDA1-225A943986D7}">
      <dgm:prSet phldrT="[Text]" custT="1"/>
      <dgm:spPr/>
      <dgm:t>
        <a:bodyPr/>
        <a:lstStyle/>
        <a:p>
          <a:r>
            <a:rPr lang="el-GR" sz="33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Επιχειρησιακό Πρόγραμμα</a:t>
          </a:r>
          <a:endParaRPr lang="en-US" sz="33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EE3C8F-5AFD-42CF-A1DB-02B791101972}" type="parTrans" cxnId="{7CCA03BB-CE45-4BB0-8092-95900699B705}">
      <dgm:prSet/>
      <dgm:spPr/>
      <dgm:t>
        <a:bodyPr/>
        <a:lstStyle/>
        <a:p>
          <a:endParaRPr lang="en-US"/>
        </a:p>
      </dgm:t>
    </dgm:pt>
    <dgm:pt modelId="{C9E202AB-0E12-4811-92D6-C89CD9079FD8}" type="sibTrans" cxnId="{7CCA03BB-CE45-4BB0-8092-95900699B705}">
      <dgm:prSet/>
      <dgm:spPr/>
      <dgm:t>
        <a:bodyPr/>
        <a:lstStyle/>
        <a:p>
          <a:endParaRPr lang="en-US"/>
        </a:p>
      </dgm:t>
    </dgm:pt>
    <dgm:pt modelId="{FDBF4EB3-96DA-4FE5-8688-CEC0B9A568E8}" type="pres">
      <dgm:prSet presAssocID="{D55915AD-8ED9-430F-B46B-C4037073B4E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29EB780C-3A7F-42EB-B8CC-332DEE10D1C4}" type="pres">
      <dgm:prSet presAssocID="{560167A5-6B4F-4B0C-BDA1-225A943986D7}" presName="composite" presStyleCnt="0">
        <dgm:presLayoutVars>
          <dgm:chMax/>
          <dgm:chPref/>
        </dgm:presLayoutVars>
      </dgm:prSet>
      <dgm:spPr/>
    </dgm:pt>
    <dgm:pt modelId="{43563CD3-D8D3-4DB9-ADA5-C575FA5FC727}" type="pres">
      <dgm:prSet presAssocID="{560167A5-6B4F-4B0C-BDA1-225A943986D7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l-GR"/>
        </a:p>
      </dgm:t>
    </dgm:pt>
    <dgm:pt modelId="{BBA25C9F-1379-4B22-8A6A-F6D1EF1BB132}" type="pres">
      <dgm:prSet presAssocID="{560167A5-6B4F-4B0C-BDA1-225A943986D7}" presName="ParentText" presStyleLbl="revTx" presStyleIdx="0" presStyleCnt="1" custScaleX="109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78F6A-2E79-44C0-AEDE-E99F392680A9}" type="pres">
      <dgm:prSet presAssocID="{560167A5-6B4F-4B0C-BDA1-225A943986D7}" presName="tlFrame" presStyleLbl="node1" presStyleIdx="0" presStyleCnt="4"/>
      <dgm:spPr/>
    </dgm:pt>
    <dgm:pt modelId="{04EFA00D-045F-4643-A930-57DFE5AB1C15}" type="pres">
      <dgm:prSet presAssocID="{560167A5-6B4F-4B0C-BDA1-225A943986D7}" presName="trFrame" presStyleLbl="node1" presStyleIdx="1" presStyleCnt="4"/>
      <dgm:spPr/>
    </dgm:pt>
    <dgm:pt modelId="{DA5F5F45-A0D6-445D-A6EC-A6CA0626F4A2}" type="pres">
      <dgm:prSet presAssocID="{560167A5-6B4F-4B0C-BDA1-225A943986D7}" presName="blFrame" presStyleLbl="node1" presStyleIdx="2" presStyleCnt="4"/>
      <dgm:spPr/>
    </dgm:pt>
    <dgm:pt modelId="{02CFD8F6-B2E4-488E-9276-C3317CAB1536}" type="pres">
      <dgm:prSet presAssocID="{560167A5-6B4F-4B0C-BDA1-225A943986D7}" presName="brFrame" presStyleLbl="node1" presStyleIdx="3" presStyleCnt="4"/>
      <dgm:spPr/>
    </dgm:pt>
  </dgm:ptLst>
  <dgm:cxnLst>
    <dgm:cxn modelId="{69C23CB9-0F4C-4EC7-9C59-2F685F294D31}" type="presOf" srcId="{D55915AD-8ED9-430F-B46B-C4037073B4E8}" destId="{FDBF4EB3-96DA-4FE5-8688-CEC0B9A568E8}" srcOrd="0" destOrd="0" presId="urn:microsoft.com/office/officeart/2009/3/layout/FramedTextPicture"/>
    <dgm:cxn modelId="{7CCA03BB-CE45-4BB0-8092-95900699B705}" srcId="{D55915AD-8ED9-430F-B46B-C4037073B4E8}" destId="{560167A5-6B4F-4B0C-BDA1-225A943986D7}" srcOrd="0" destOrd="0" parTransId="{61EE3C8F-5AFD-42CF-A1DB-02B791101972}" sibTransId="{C9E202AB-0E12-4811-92D6-C89CD9079FD8}"/>
    <dgm:cxn modelId="{E824998F-9623-4AD7-A55C-B804103AEE96}" type="presOf" srcId="{560167A5-6B4F-4B0C-BDA1-225A943986D7}" destId="{BBA25C9F-1379-4B22-8A6A-F6D1EF1BB132}" srcOrd="0" destOrd="0" presId="urn:microsoft.com/office/officeart/2009/3/layout/FramedTextPicture"/>
    <dgm:cxn modelId="{412EE656-4CE6-43C1-BF7E-FB3CC76569CA}" type="presParOf" srcId="{FDBF4EB3-96DA-4FE5-8688-CEC0B9A568E8}" destId="{29EB780C-3A7F-42EB-B8CC-332DEE10D1C4}" srcOrd="0" destOrd="0" presId="urn:microsoft.com/office/officeart/2009/3/layout/FramedTextPicture"/>
    <dgm:cxn modelId="{E72C1259-3F36-4DAB-A805-4CEEB04D9B7D}" type="presParOf" srcId="{29EB780C-3A7F-42EB-B8CC-332DEE10D1C4}" destId="{43563CD3-D8D3-4DB9-ADA5-C575FA5FC727}" srcOrd="0" destOrd="0" presId="urn:microsoft.com/office/officeart/2009/3/layout/FramedTextPicture"/>
    <dgm:cxn modelId="{2B2F2D02-D214-4F69-9E3A-D82F2E29B173}" type="presParOf" srcId="{29EB780C-3A7F-42EB-B8CC-332DEE10D1C4}" destId="{BBA25C9F-1379-4B22-8A6A-F6D1EF1BB132}" srcOrd="1" destOrd="0" presId="urn:microsoft.com/office/officeart/2009/3/layout/FramedTextPicture"/>
    <dgm:cxn modelId="{B0E6C528-E7B2-4154-9F66-2C685159E3EB}" type="presParOf" srcId="{29EB780C-3A7F-42EB-B8CC-332DEE10D1C4}" destId="{D4B78F6A-2E79-44C0-AEDE-E99F392680A9}" srcOrd="2" destOrd="0" presId="urn:microsoft.com/office/officeart/2009/3/layout/FramedTextPicture"/>
    <dgm:cxn modelId="{03314E5B-8FFD-4B06-B8E5-65FC52E80E77}" type="presParOf" srcId="{29EB780C-3A7F-42EB-B8CC-332DEE10D1C4}" destId="{04EFA00D-045F-4643-A930-57DFE5AB1C15}" srcOrd="3" destOrd="0" presId="urn:microsoft.com/office/officeart/2009/3/layout/FramedTextPicture"/>
    <dgm:cxn modelId="{E0D98123-BBDC-43F9-8D2C-CEE26CB09D99}" type="presParOf" srcId="{29EB780C-3A7F-42EB-B8CC-332DEE10D1C4}" destId="{DA5F5F45-A0D6-445D-A6EC-A6CA0626F4A2}" srcOrd="4" destOrd="0" presId="urn:microsoft.com/office/officeart/2009/3/layout/FramedTextPicture"/>
    <dgm:cxn modelId="{C9746827-B37F-4B46-B6FC-97A45A0E701A}" type="presParOf" srcId="{29EB780C-3A7F-42EB-B8CC-332DEE10D1C4}" destId="{02CFD8F6-B2E4-488E-9276-C3317CAB1536}" srcOrd="5" destOrd="0" presId="urn:microsoft.com/office/officeart/2009/3/layout/FramedTextPicture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4C876D-A07B-4B62-B819-BAAC396A9E44}" type="doc">
      <dgm:prSet loTypeId="urn:microsoft.com/office/officeart/2005/8/layout/vList3#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609C888D-5D33-41D7-B026-40A2CC849515}">
      <dgm:prSet phldrT="[Κείμενο]" custT="1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Περιβάλλον και</a:t>
          </a:r>
          <a: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Ποιότητα Ζωής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FE1FD9-B20F-42CE-B68B-B205FF1485F3}" type="parTrans" cxnId="{70189A19-E871-4DBE-9423-9125B4CAC96C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22605C-F02D-4132-BAB1-EFE0258ABA05}" type="sibTrans" cxnId="{70189A19-E871-4DBE-9423-9125B4CAC96C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B79A0C-1A27-411F-A5BA-AF7FF9C52280}">
      <dgm:prSet phldrT="[Κείμενο]" custT="1"/>
      <dgm:spPr>
        <a:ln>
          <a:noFill/>
        </a:ln>
      </dgm:spPr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Κοινωνική Μέριμνα, Εκπαίδευση, Δια Βίου Μάθηση, Πολιτισμός-Αθλητισμός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F4F96B-4F9C-4BD6-8D57-9CE4DD815756}" type="parTrans" cxnId="{3E57B465-7E11-4011-BF0B-3D58E01D3DC3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D4F593-5453-43A3-B139-D348DD762D81}" type="sibTrans" cxnId="{3E57B465-7E11-4011-BF0B-3D58E01D3DC3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A594B4-D72C-4EE6-AC88-E2B98C46225E}">
      <dgm:prSet phldrT="[Κείμενο]" custT="1"/>
      <dgm:spPr>
        <a:ln>
          <a:noFill/>
        </a:ln>
      </dgm:spPr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Οικονομία και </a:t>
          </a:r>
          <a: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Απασχόληση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AF33E6-D316-45B7-8EC8-63F98DB0102B}" type="parTrans" cxnId="{C666DB48-EEAA-46EF-B4D0-A68834804058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729311-7BFF-4FEA-A0C7-F669377D9496}" type="sibTrans" cxnId="{C666DB48-EEAA-46EF-B4D0-A68834804058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318CC5-D16B-476E-B724-2900047108BE}">
      <dgm:prSet custT="1"/>
      <dgm:spPr>
        <a:ln>
          <a:noFill/>
        </a:ln>
      </dgm:spPr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Βελτίωση Διοικητικής Ικανότητας</a:t>
          </a:r>
          <a:endParaRPr lang="en-U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EFC583-2A2C-40F1-83C3-A9591EB1321B}" type="parTrans" cxnId="{3E8EAA4D-EEDC-474D-A508-8931365BE484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D13E71-CE69-4C02-9ECF-58EA395848C1}" type="sibTrans" cxnId="{3E8EAA4D-EEDC-474D-A508-8931365BE484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502800-8610-4FF9-920E-C5029FE8ED95}" type="pres">
      <dgm:prSet presAssocID="{5A4C876D-A07B-4B62-B819-BAAC396A9E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5234F91-FFBE-4224-A340-675070B44753}" type="pres">
      <dgm:prSet presAssocID="{609C888D-5D33-41D7-B026-40A2CC849515}" presName="composite" presStyleCnt="0"/>
      <dgm:spPr/>
    </dgm:pt>
    <dgm:pt modelId="{DAADD133-A5D2-4ADD-8CF5-3762BA69B0AA}" type="pres">
      <dgm:prSet presAssocID="{609C888D-5D33-41D7-B026-40A2CC849515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2000" r="-42000"/>
          </a:stretch>
        </a:blipFill>
      </dgm:spPr>
    </dgm:pt>
    <dgm:pt modelId="{2AEB4622-A883-47BE-A073-D605420A48CA}" type="pres">
      <dgm:prSet presAssocID="{609C888D-5D33-41D7-B026-40A2CC84951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0E6079-EF9A-4DE0-8AD0-0E20AEDCDE1B}" type="pres">
      <dgm:prSet presAssocID="{5C22605C-F02D-4132-BAB1-EFE0258ABA05}" presName="spacing" presStyleCnt="0"/>
      <dgm:spPr/>
    </dgm:pt>
    <dgm:pt modelId="{CA7D9145-EFA6-40EF-A7AB-3009FD303398}" type="pres">
      <dgm:prSet presAssocID="{D9B79A0C-1A27-411F-A5BA-AF7FF9C52280}" presName="composite" presStyleCnt="0"/>
      <dgm:spPr/>
    </dgm:pt>
    <dgm:pt modelId="{A0D8FE3E-4FC7-4048-BCD6-4220AEBCB0EA}" type="pres">
      <dgm:prSet presAssocID="{D9B79A0C-1A27-411F-A5BA-AF7FF9C52280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</dgm:spPr>
    </dgm:pt>
    <dgm:pt modelId="{A23946E6-294C-4F19-AC9A-AE37728CFF97}" type="pres">
      <dgm:prSet presAssocID="{D9B79A0C-1A27-411F-A5BA-AF7FF9C5228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4E10A8-4C23-4839-8309-E70603CC60B8}" type="pres">
      <dgm:prSet presAssocID="{CED4F593-5453-43A3-B139-D348DD762D81}" presName="spacing" presStyleCnt="0"/>
      <dgm:spPr/>
    </dgm:pt>
    <dgm:pt modelId="{E9E7A7AB-DDFF-4466-B1D0-373158EAC563}" type="pres">
      <dgm:prSet presAssocID="{93A594B4-D72C-4EE6-AC88-E2B98C46225E}" presName="composite" presStyleCnt="0"/>
      <dgm:spPr/>
    </dgm:pt>
    <dgm:pt modelId="{377170FB-7200-4A75-B72F-33A918BE5439}" type="pres">
      <dgm:prSet presAssocID="{93A594B4-D72C-4EE6-AC88-E2B98C46225E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A8B24C64-3D76-4D26-BA60-48DEAD4009A8}" type="pres">
      <dgm:prSet presAssocID="{93A594B4-D72C-4EE6-AC88-E2B98C46225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8CA767-62BA-4B37-8194-B945FE901A36}" type="pres">
      <dgm:prSet presAssocID="{8D729311-7BFF-4FEA-A0C7-F669377D9496}" presName="spacing" presStyleCnt="0"/>
      <dgm:spPr/>
    </dgm:pt>
    <dgm:pt modelId="{FA76D79F-880A-4596-A0BB-1EE313ADD476}" type="pres">
      <dgm:prSet presAssocID="{13318CC5-D16B-476E-B724-2900047108BE}" presName="composite" presStyleCnt="0"/>
      <dgm:spPr/>
    </dgm:pt>
    <dgm:pt modelId="{DE1F6CA3-EC8A-44E1-BD4C-0A32F64F6D01}" type="pres">
      <dgm:prSet presAssocID="{13318CC5-D16B-476E-B724-2900047108BE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</dgm:pt>
    <dgm:pt modelId="{805B2407-479C-495A-9B7D-7CB24888B71B}" type="pres">
      <dgm:prSet presAssocID="{13318CC5-D16B-476E-B724-2900047108B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0189A19-E871-4DBE-9423-9125B4CAC96C}" srcId="{5A4C876D-A07B-4B62-B819-BAAC396A9E44}" destId="{609C888D-5D33-41D7-B026-40A2CC849515}" srcOrd="0" destOrd="0" parTransId="{7AFE1FD9-B20F-42CE-B68B-B205FF1485F3}" sibTransId="{5C22605C-F02D-4132-BAB1-EFE0258ABA05}"/>
    <dgm:cxn modelId="{C666DB48-EEAA-46EF-B4D0-A68834804058}" srcId="{5A4C876D-A07B-4B62-B819-BAAC396A9E44}" destId="{93A594B4-D72C-4EE6-AC88-E2B98C46225E}" srcOrd="2" destOrd="0" parTransId="{CEAF33E6-D316-45B7-8EC8-63F98DB0102B}" sibTransId="{8D729311-7BFF-4FEA-A0C7-F669377D9496}"/>
    <dgm:cxn modelId="{E7212272-4DA9-4D20-BDAD-A9FAB27C0796}" type="presOf" srcId="{5A4C876D-A07B-4B62-B819-BAAC396A9E44}" destId="{E0502800-8610-4FF9-920E-C5029FE8ED95}" srcOrd="0" destOrd="0" presId="urn:microsoft.com/office/officeart/2005/8/layout/vList3#3"/>
    <dgm:cxn modelId="{DDB0E718-9646-4EB2-8BCC-5FC08EEB221F}" type="presOf" srcId="{609C888D-5D33-41D7-B026-40A2CC849515}" destId="{2AEB4622-A883-47BE-A073-D605420A48CA}" srcOrd="0" destOrd="0" presId="urn:microsoft.com/office/officeart/2005/8/layout/vList3#3"/>
    <dgm:cxn modelId="{0CC90A81-6282-4FA8-A9B0-BBAE2FF0832D}" type="presOf" srcId="{93A594B4-D72C-4EE6-AC88-E2B98C46225E}" destId="{A8B24C64-3D76-4D26-BA60-48DEAD4009A8}" srcOrd="0" destOrd="0" presId="urn:microsoft.com/office/officeart/2005/8/layout/vList3#3"/>
    <dgm:cxn modelId="{3E57B465-7E11-4011-BF0B-3D58E01D3DC3}" srcId="{5A4C876D-A07B-4B62-B819-BAAC396A9E44}" destId="{D9B79A0C-1A27-411F-A5BA-AF7FF9C52280}" srcOrd="1" destOrd="0" parTransId="{27F4F96B-4F9C-4BD6-8D57-9CE4DD815756}" sibTransId="{CED4F593-5453-43A3-B139-D348DD762D81}"/>
    <dgm:cxn modelId="{51740E38-867B-41C3-8CEC-376C6AECD584}" type="presOf" srcId="{D9B79A0C-1A27-411F-A5BA-AF7FF9C52280}" destId="{A23946E6-294C-4F19-AC9A-AE37728CFF97}" srcOrd="0" destOrd="0" presId="urn:microsoft.com/office/officeart/2005/8/layout/vList3#3"/>
    <dgm:cxn modelId="{3E8EAA4D-EEDC-474D-A508-8931365BE484}" srcId="{5A4C876D-A07B-4B62-B819-BAAC396A9E44}" destId="{13318CC5-D16B-476E-B724-2900047108BE}" srcOrd="3" destOrd="0" parTransId="{7CEFC583-2A2C-40F1-83C3-A9591EB1321B}" sibTransId="{EED13E71-CE69-4C02-9ECF-58EA395848C1}"/>
    <dgm:cxn modelId="{F287D51C-7C1B-4D88-9066-A61DB8C4AAE5}" type="presOf" srcId="{13318CC5-D16B-476E-B724-2900047108BE}" destId="{805B2407-479C-495A-9B7D-7CB24888B71B}" srcOrd="0" destOrd="0" presId="urn:microsoft.com/office/officeart/2005/8/layout/vList3#3"/>
    <dgm:cxn modelId="{BB8965CA-4938-4294-8B4A-86A6EEF3E3C5}" type="presParOf" srcId="{E0502800-8610-4FF9-920E-C5029FE8ED95}" destId="{B5234F91-FFBE-4224-A340-675070B44753}" srcOrd="0" destOrd="0" presId="urn:microsoft.com/office/officeart/2005/8/layout/vList3#3"/>
    <dgm:cxn modelId="{C85AFA07-15FD-4613-B7BB-8E977DE34C29}" type="presParOf" srcId="{B5234F91-FFBE-4224-A340-675070B44753}" destId="{DAADD133-A5D2-4ADD-8CF5-3762BA69B0AA}" srcOrd="0" destOrd="0" presId="urn:microsoft.com/office/officeart/2005/8/layout/vList3#3"/>
    <dgm:cxn modelId="{2F318640-9A6E-4C92-8F3B-96202AE07DFC}" type="presParOf" srcId="{B5234F91-FFBE-4224-A340-675070B44753}" destId="{2AEB4622-A883-47BE-A073-D605420A48CA}" srcOrd="1" destOrd="0" presId="urn:microsoft.com/office/officeart/2005/8/layout/vList3#3"/>
    <dgm:cxn modelId="{9878C266-9336-4F6E-B86A-759E0A7EA554}" type="presParOf" srcId="{E0502800-8610-4FF9-920E-C5029FE8ED95}" destId="{BB0E6079-EF9A-4DE0-8AD0-0E20AEDCDE1B}" srcOrd="1" destOrd="0" presId="urn:microsoft.com/office/officeart/2005/8/layout/vList3#3"/>
    <dgm:cxn modelId="{00DD7CA7-35F2-4616-BCFC-BAB1E9A86A4B}" type="presParOf" srcId="{E0502800-8610-4FF9-920E-C5029FE8ED95}" destId="{CA7D9145-EFA6-40EF-A7AB-3009FD303398}" srcOrd="2" destOrd="0" presId="urn:microsoft.com/office/officeart/2005/8/layout/vList3#3"/>
    <dgm:cxn modelId="{C80C5594-3937-47B8-83EC-14433A8F674B}" type="presParOf" srcId="{CA7D9145-EFA6-40EF-A7AB-3009FD303398}" destId="{A0D8FE3E-4FC7-4048-BCD6-4220AEBCB0EA}" srcOrd="0" destOrd="0" presId="urn:microsoft.com/office/officeart/2005/8/layout/vList3#3"/>
    <dgm:cxn modelId="{7FCFAA06-5BF4-4F89-A6B1-884D77A540C5}" type="presParOf" srcId="{CA7D9145-EFA6-40EF-A7AB-3009FD303398}" destId="{A23946E6-294C-4F19-AC9A-AE37728CFF97}" srcOrd="1" destOrd="0" presId="urn:microsoft.com/office/officeart/2005/8/layout/vList3#3"/>
    <dgm:cxn modelId="{22DE3DB4-FA9C-4804-8A15-A2ADD39578BA}" type="presParOf" srcId="{E0502800-8610-4FF9-920E-C5029FE8ED95}" destId="{A54E10A8-4C23-4839-8309-E70603CC60B8}" srcOrd="3" destOrd="0" presId="urn:microsoft.com/office/officeart/2005/8/layout/vList3#3"/>
    <dgm:cxn modelId="{9FDB5775-7286-4C69-B200-18A664FA227D}" type="presParOf" srcId="{E0502800-8610-4FF9-920E-C5029FE8ED95}" destId="{E9E7A7AB-DDFF-4466-B1D0-373158EAC563}" srcOrd="4" destOrd="0" presId="urn:microsoft.com/office/officeart/2005/8/layout/vList3#3"/>
    <dgm:cxn modelId="{0F42CB31-5690-4B2E-87B0-46BC3D222685}" type="presParOf" srcId="{E9E7A7AB-DDFF-4466-B1D0-373158EAC563}" destId="{377170FB-7200-4A75-B72F-33A918BE5439}" srcOrd="0" destOrd="0" presId="urn:microsoft.com/office/officeart/2005/8/layout/vList3#3"/>
    <dgm:cxn modelId="{10A2ABE6-829A-4870-A883-E3D4946140A9}" type="presParOf" srcId="{E9E7A7AB-DDFF-4466-B1D0-373158EAC563}" destId="{A8B24C64-3D76-4D26-BA60-48DEAD4009A8}" srcOrd="1" destOrd="0" presId="urn:microsoft.com/office/officeart/2005/8/layout/vList3#3"/>
    <dgm:cxn modelId="{2484138B-7950-476D-92E2-613BA89376D1}" type="presParOf" srcId="{E0502800-8610-4FF9-920E-C5029FE8ED95}" destId="{4E8CA767-62BA-4B37-8194-B945FE901A36}" srcOrd="5" destOrd="0" presId="urn:microsoft.com/office/officeart/2005/8/layout/vList3#3"/>
    <dgm:cxn modelId="{7A32B3D0-F27D-4013-8D2D-990595995E69}" type="presParOf" srcId="{E0502800-8610-4FF9-920E-C5029FE8ED95}" destId="{FA76D79F-880A-4596-A0BB-1EE313ADD476}" srcOrd="6" destOrd="0" presId="urn:microsoft.com/office/officeart/2005/8/layout/vList3#3"/>
    <dgm:cxn modelId="{87D29BC1-3E13-4550-AA51-C5A14E6FFDDA}" type="presParOf" srcId="{FA76D79F-880A-4596-A0BB-1EE313ADD476}" destId="{DE1F6CA3-EC8A-44E1-BD4C-0A32F64F6D01}" srcOrd="0" destOrd="0" presId="urn:microsoft.com/office/officeart/2005/8/layout/vList3#3"/>
    <dgm:cxn modelId="{4A39407B-2B5F-4CBF-8876-3D777772F35F}" type="presParOf" srcId="{FA76D79F-880A-4596-A0BB-1EE313ADD476}" destId="{805B2407-479C-495A-9B7D-7CB24888B71B}" srcOrd="1" destOrd="0" presId="urn:microsoft.com/office/officeart/2005/8/layout/vList3#3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4C876D-A07B-4B62-B819-BAAC396A9E44}" type="doc">
      <dgm:prSet loTypeId="urn:microsoft.com/office/officeart/2005/8/layout/vList3#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609C888D-5D33-41D7-B026-40A2CC849515}">
      <dgm:prSet phldrT="[Κείμενο]" custT="1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Περιβάλλον και</a:t>
          </a:r>
          <a: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Ποιότητα Ζωής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FE1FD9-B20F-42CE-B68B-B205FF1485F3}" type="parTrans" cxnId="{70189A19-E871-4DBE-9423-9125B4CAC96C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22605C-F02D-4132-BAB1-EFE0258ABA05}" type="sibTrans" cxnId="{70189A19-E871-4DBE-9423-9125B4CAC96C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B79A0C-1A27-411F-A5BA-AF7FF9C52280}">
      <dgm:prSet phldrT="[Κείμενο]" custT="1"/>
      <dgm:spPr>
        <a:ln>
          <a:noFill/>
        </a:ln>
      </dgm:spPr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Κοινωνική Μέριμνα, Εκπαίδευση, Δια Βίου Μάθηση, Πολιτισμός-Αθλητισμός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F4F96B-4F9C-4BD6-8D57-9CE4DD815756}" type="parTrans" cxnId="{3E57B465-7E11-4011-BF0B-3D58E01D3DC3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D4F593-5453-43A3-B139-D348DD762D81}" type="sibTrans" cxnId="{3E57B465-7E11-4011-BF0B-3D58E01D3DC3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A594B4-D72C-4EE6-AC88-E2B98C46225E}">
      <dgm:prSet phldrT="[Κείμενο]" custT="1"/>
      <dgm:spPr>
        <a:ln>
          <a:noFill/>
        </a:ln>
      </dgm:spPr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Οικονομία και </a:t>
          </a:r>
          <a: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Απασχόληση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AF33E6-D316-45B7-8EC8-63F98DB0102B}" type="parTrans" cxnId="{C666DB48-EEAA-46EF-B4D0-A68834804058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729311-7BFF-4FEA-A0C7-F669377D9496}" type="sibTrans" cxnId="{C666DB48-EEAA-46EF-B4D0-A68834804058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318CC5-D16B-476E-B724-2900047108BE}">
      <dgm:prSet custT="1"/>
      <dgm:spPr>
        <a:ln>
          <a:noFill/>
        </a:ln>
      </dgm:spPr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Βελτίωση Διοικητικής Ικανότητας</a:t>
          </a:r>
          <a:endParaRPr lang="en-U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EFC583-2A2C-40F1-83C3-A9591EB1321B}" type="parTrans" cxnId="{3E8EAA4D-EEDC-474D-A508-8931365BE484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D13E71-CE69-4C02-9ECF-58EA395848C1}" type="sibTrans" cxnId="{3E8EAA4D-EEDC-474D-A508-8931365BE484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502800-8610-4FF9-920E-C5029FE8ED95}" type="pres">
      <dgm:prSet presAssocID="{5A4C876D-A07B-4B62-B819-BAAC396A9E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5234F91-FFBE-4224-A340-675070B44753}" type="pres">
      <dgm:prSet presAssocID="{609C888D-5D33-41D7-B026-40A2CC849515}" presName="composite" presStyleCnt="0"/>
      <dgm:spPr/>
    </dgm:pt>
    <dgm:pt modelId="{DAADD133-A5D2-4ADD-8CF5-3762BA69B0AA}" type="pres">
      <dgm:prSet presAssocID="{609C888D-5D33-41D7-B026-40A2CC849515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2000" r="-42000"/>
          </a:stretch>
        </a:blipFill>
      </dgm:spPr>
    </dgm:pt>
    <dgm:pt modelId="{2AEB4622-A883-47BE-A073-D605420A48CA}" type="pres">
      <dgm:prSet presAssocID="{609C888D-5D33-41D7-B026-40A2CC84951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0E6079-EF9A-4DE0-8AD0-0E20AEDCDE1B}" type="pres">
      <dgm:prSet presAssocID="{5C22605C-F02D-4132-BAB1-EFE0258ABA05}" presName="spacing" presStyleCnt="0"/>
      <dgm:spPr/>
    </dgm:pt>
    <dgm:pt modelId="{CA7D9145-EFA6-40EF-A7AB-3009FD303398}" type="pres">
      <dgm:prSet presAssocID="{D9B79A0C-1A27-411F-A5BA-AF7FF9C52280}" presName="composite" presStyleCnt="0"/>
      <dgm:spPr/>
    </dgm:pt>
    <dgm:pt modelId="{A0D8FE3E-4FC7-4048-BCD6-4220AEBCB0EA}" type="pres">
      <dgm:prSet presAssocID="{D9B79A0C-1A27-411F-A5BA-AF7FF9C52280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</dgm:spPr>
    </dgm:pt>
    <dgm:pt modelId="{A23946E6-294C-4F19-AC9A-AE37728CFF97}" type="pres">
      <dgm:prSet presAssocID="{D9B79A0C-1A27-411F-A5BA-AF7FF9C5228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4E10A8-4C23-4839-8309-E70603CC60B8}" type="pres">
      <dgm:prSet presAssocID="{CED4F593-5453-43A3-B139-D348DD762D81}" presName="spacing" presStyleCnt="0"/>
      <dgm:spPr/>
    </dgm:pt>
    <dgm:pt modelId="{E9E7A7AB-DDFF-4466-B1D0-373158EAC563}" type="pres">
      <dgm:prSet presAssocID="{93A594B4-D72C-4EE6-AC88-E2B98C46225E}" presName="composite" presStyleCnt="0"/>
      <dgm:spPr/>
    </dgm:pt>
    <dgm:pt modelId="{377170FB-7200-4A75-B72F-33A918BE5439}" type="pres">
      <dgm:prSet presAssocID="{93A594B4-D72C-4EE6-AC88-E2B98C46225E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A8B24C64-3D76-4D26-BA60-48DEAD4009A8}" type="pres">
      <dgm:prSet presAssocID="{93A594B4-D72C-4EE6-AC88-E2B98C46225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8CA767-62BA-4B37-8194-B945FE901A36}" type="pres">
      <dgm:prSet presAssocID="{8D729311-7BFF-4FEA-A0C7-F669377D9496}" presName="spacing" presStyleCnt="0"/>
      <dgm:spPr/>
    </dgm:pt>
    <dgm:pt modelId="{FA76D79F-880A-4596-A0BB-1EE313ADD476}" type="pres">
      <dgm:prSet presAssocID="{13318CC5-D16B-476E-B724-2900047108BE}" presName="composite" presStyleCnt="0"/>
      <dgm:spPr/>
    </dgm:pt>
    <dgm:pt modelId="{DE1F6CA3-EC8A-44E1-BD4C-0A32F64F6D01}" type="pres">
      <dgm:prSet presAssocID="{13318CC5-D16B-476E-B724-2900047108BE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</dgm:pt>
    <dgm:pt modelId="{805B2407-479C-495A-9B7D-7CB24888B71B}" type="pres">
      <dgm:prSet presAssocID="{13318CC5-D16B-476E-B724-2900047108B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0189A19-E871-4DBE-9423-9125B4CAC96C}" srcId="{5A4C876D-A07B-4B62-B819-BAAC396A9E44}" destId="{609C888D-5D33-41D7-B026-40A2CC849515}" srcOrd="0" destOrd="0" parTransId="{7AFE1FD9-B20F-42CE-B68B-B205FF1485F3}" sibTransId="{5C22605C-F02D-4132-BAB1-EFE0258ABA05}"/>
    <dgm:cxn modelId="{C666DB48-EEAA-46EF-B4D0-A68834804058}" srcId="{5A4C876D-A07B-4B62-B819-BAAC396A9E44}" destId="{93A594B4-D72C-4EE6-AC88-E2B98C46225E}" srcOrd="2" destOrd="0" parTransId="{CEAF33E6-D316-45B7-8EC8-63F98DB0102B}" sibTransId="{8D729311-7BFF-4FEA-A0C7-F669377D9496}"/>
    <dgm:cxn modelId="{E7212272-4DA9-4D20-BDAD-A9FAB27C0796}" type="presOf" srcId="{5A4C876D-A07B-4B62-B819-BAAC396A9E44}" destId="{E0502800-8610-4FF9-920E-C5029FE8ED95}" srcOrd="0" destOrd="0" presId="urn:microsoft.com/office/officeart/2005/8/layout/vList3#4"/>
    <dgm:cxn modelId="{DDB0E718-9646-4EB2-8BCC-5FC08EEB221F}" type="presOf" srcId="{609C888D-5D33-41D7-B026-40A2CC849515}" destId="{2AEB4622-A883-47BE-A073-D605420A48CA}" srcOrd="0" destOrd="0" presId="urn:microsoft.com/office/officeart/2005/8/layout/vList3#4"/>
    <dgm:cxn modelId="{0CC90A81-6282-4FA8-A9B0-BBAE2FF0832D}" type="presOf" srcId="{93A594B4-D72C-4EE6-AC88-E2B98C46225E}" destId="{A8B24C64-3D76-4D26-BA60-48DEAD4009A8}" srcOrd="0" destOrd="0" presId="urn:microsoft.com/office/officeart/2005/8/layout/vList3#4"/>
    <dgm:cxn modelId="{3E57B465-7E11-4011-BF0B-3D58E01D3DC3}" srcId="{5A4C876D-A07B-4B62-B819-BAAC396A9E44}" destId="{D9B79A0C-1A27-411F-A5BA-AF7FF9C52280}" srcOrd="1" destOrd="0" parTransId="{27F4F96B-4F9C-4BD6-8D57-9CE4DD815756}" sibTransId="{CED4F593-5453-43A3-B139-D348DD762D81}"/>
    <dgm:cxn modelId="{51740E38-867B-41C3-8CEC-376C6AECD584}" type="presOf" srcId="{D9B79A0C-1A27-411F-A5BA-AF7FF9C52280}" destId="{A23946E6-294C-4F19-AC9A-AE37728CFF97}" srcOrd="0" destOrd="0" presId="urn:microsoft.com/office/officeart/2005/8/layout/vList3#4"/>
    <dgm:cxn modelId="{3E8EAA4D-EEDC-474D-A508-8931365BE484}" srcId="{5A4C876D-A07B-4B62-B819-BAAC396A9E44}" destId="{13318CC5-D16B-476E-B724-2900047108BE}" srcOrd="3" destOrd="0" parTransId="{7CEFC583-2A2C-40F1-83C3-A9591EB1321B}" sibTransId="{EED13E71-CE69-4C02-9ECF-58EA395848C1}"/>
    <dgm:cxn modelId="{F287D51C-7C1B-4D88-9066-A61DB8C4AAE5}" type="presOf" srcId="{13318CC5-D16B-476E-B724-2900047108BE}" destId="{805B2407-479C-495A-9B7D-7CB24888B71B}" srcOrd="0" destOrd="0" presId="urn:microsoft.com/office/officeart/2005/8/layout/vList3#4"/>
    <dgm:cxn modelId="{BB8965CA-4938-4294-8B4A-86A6EEF3E3C5}" type="presParOf" srcId="{E0502800-8610-4FF9-920E-C5029FE8ED95}" destId="{B5234F91-FFBE-4224-A340-675070B44753}" srcOrd="0" destOrd="0" presId="urn:microsoft.com/office/officeart/2005/8/layout/vList3#4"/>
    <dgm:cxn modelId="{C85AFA07-15FD-4613-B7BB-8E977DE34C29}" type="presParOf" srcId="{B5234F91-FFBE-4224-A340-675070B44753}" destId="{DAADD133-A5D2-4ADD-8CF5-3762BA69B0AA}" srcOrd="0" destOrd="0" presId="urn:microsoft.com/office/officeart/2005/8/layout/vList3#4"/>
    <dgm:cxn modelId="{2F318640-9A6E-4C92-8F3B-96202AE07DFC}" type="presParOf" srcId="{B5234F91-FFBE-4224-A340-675070B44753}" destId="{2AEB4622-A883-47BE-A073-D605420A48CA}" srcOrd="1" destOrd="0" presId="urn:microsoft.com/office/officeart/2005/8/layout/vList3#4"/>
    <dgm:cxn modelId="{9878C266-9336-4F6E-B86A-759E0A7EA554}" type="presParOf" srcId="{E0502800-8610-4FF9-920E-C5029FE8ED95}" destId="{BB0E6079-EF9A-4DE0-8AD0-0E20AEDCDE1B}" srcOrd="1" destOrd="0" presId="urn:microsoft.com/office/officeart/2005/8/layout/vList3#4"/>
    <dgm:cxn modelId="{00DD7CA7-35F2-4616-BCFC-BAB1E9A86A4B}" type="presParOf" srcId="{E0502800-8610-4FF9-920E-C5029FE8ED95}" destId="{CA7D9145-EFA6-40EF-A7AB-3009FD303398}" srcOrd="2" destOrd="0" presId="urn:microsoft.com/office/officeart/2005/8/layout/vList3#4"/>
    <dgm:cxn modelId="{C80C5594-3937-47B8-83EC-14433A8F674B}" type="presParOf" srcId="{CA7D9145-EFA6-40EF-A7AB-3009FD303398}" destId="{A0D8FE3E-4FC7-4048-BCD6-4220AEBCB0EA}" srcOrd="0" destOrd="0" presId="urn:microsoft.com/office/officeart/2005/8/layout/vList3#4"/>
    <dgm:cxn modelId="{7FCFAA06-5BF4-4F89-A6B1-884D77A540C5}" type="presParOf" srcId="{CA7D9145-EFA6-40EF-A7AB-3009FD303398}" destId="{A23946E6-294C-4F19-AC9A-AE37728CFF97}" srcOrd="1" destOrd="0" presId="urn:microsoft.com/office/officeart/2005/8/layout/vList3#4"/>
    <dgm:cxn modelId="{22DE3DB4-FA9C-4804-8A15-A2ADD39578BA}" type="presParOf" srcId="{E0502800-8610-4FF9-920E-C5029FE8ED95}" destId="{A54E10A8-4C23-4839-8309-E70603CC60B8}" srcOrd="3" destOrd="0" presId="urn:microsoft.com/office/officeart/2005/8/layout/vList3#4"/>
    <dgm:cxn modelId="{9FDB5775-7286-4C69-B200-18A664FA227D}" type="presParOf" srcId="{E0502800-8610-4FF9-920E-C5029FE8ED95}" destId="{E9E7A7AB-DDFF-4466-B1D0-373158EAC563}" srcOrd="4" destOrd="0" presId="urn:microsoft.com/office/officeart/2005/8/layout/vList3#4"/>
    <dgm:cxn modelId="{0F42CB31-5690-4B2E-87B0-46BC3D222685}" type="presParOf" srcId="{E9E7A7AB-DDFF-4466-B1D0-373158EAC563}" destId="{377170FB-7200-4A75-B72F-33A918BE5439}" srcOrd="0" destOrd="0" presId="urn:microsoft.com/office/officeart/2005/8/layout/vList3#4"/>
    <dgm:cxn modelId="{10A2ABE6-829A-4870-A883-E3D4946140A9}" type="presParOf" srcId="{E9E7A7AB-DDFF-4466-B1D0-373158EAC563}" destId="{A8B24C64-3D76-4D26-BA60-48DEAD4009A8}" srcOrd="1" destOrd="0" presId="urn:microsoft.com/office/officeart/2005/8/layout/vList3#4"/>
    <dgm:cxn modelId="{2484138B-7950-476D-92E2-613BA89376D1}" type="presParOf" srcId="{E0502800-8610-4FF9-920E-C5029FE8ED95}" destId="{4E8CA767-62BA-4B37-8194-B945FE901A36}" srcOrd="5" destOrd="0" presId="urn:microsoft.com/office/officeart/2005/8/layout/vList3#4"/>
    <dgm:cxn modelId="{7A32B3D0-F27D-4013-8D2D-990595995E69}" type="presParOf" srcId="{E0502800-8610-4FF9-920E-C5029FE8ED95}" destId="{FA76D79F-880A-4596-A0BB-1EE313ADD476}" srcOrd="6" destOrd="0" presId="urn:microsoft.com/office/officeart/2005/8/layout/vList3#4"/>
    <dgm:cxn modelId="{87D29BC1-3E13-4550-AA51-C5A14E6FFDDA}" type="presParOf" srcId="{FA76D79F-880A-4596-A0BB-1EE313ADD476}" destId="{DE1F6CA3-EC8A-44E1-BD4C-0A32F64F6D01}" srcOrd="0" destOrd="0" presId="urn:microsoft.com/office/officeart/2005/8/layout/vList3#4"/>
    <dgm:cxn modelId="{4A39407B-2B5F-4CBF-8876-3D777772F35F}" type="presParOf" srcId="{FA76D79F-880A-4596-A0BB-1EE313ADD476}" destId="{805B2407-479C-495A-9B7D-7CB24888B71B}" srcOrd="1" destOrd="0" presId="urn:microsoft.com/office/officeart/2005/8/layout/vList3#4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5915AD-8ED9-430F-B46B-C4037073B4E8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60167A5-6B4F-4B0C-BDA1-225A943986D7}">
      <dgm:prSet phldrT="[Text]" custT="1"/>
      <dgm:spPr/>
      <dgm:t>
        <a:bodyPr/>
        <a:lstStyle/>
        <a:p>
          <a:r>
            <a:rPr lang="el-GR" sz="33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Οικονομικός</a:t>
          </a:r>
        </a:p>
        <a:p>
          <a:r>
            <a:rPr lang="el-GR" sz="33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Προγράμματος</a:t>
          </a:r>
          <a:endParaRPr lang="en-US" sz="33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EE3C8F-5AFD-42CF-A1DB-02B791101972}" type="parTrans" cxnId="{7CCA03BB-CE45-4BB0-8092-95900699B705}">
      <dgm:prSet/>
      <dgm:spPr/>
      <dgm:t>
        <a:bodyPr/>
        <a:lstStyle/>
        <a:p>
          <a:endParaRPr lang="en-US"/>
        </a:p>
      </dgm:t>
    </dgm:pt>
    <dgm:pt modelId="{C9E202AB-0E12-4811-92D6-C89CD9079FD8}" type="sibTrans" cxnId="{7CCA03BB-CE45-4BB0-8092-95900699B705}">
      <dgm:prSet/>
      <dgm:spPr/>
      <dgm:t>
        <a:bodyPr/>
        <a:lstStyle/>
        <a:p>
          <a:endParaRPr lang="en-US"/>
        </a:p>
      </dgm:t>
    </dgm:pt>
    <dgm:pt modelId="{FDBF4EB3-96DA-4FE5-8688-CEC0B9A568E8}" type="pres">
      <dgm:prSet presAssocID="{D55915AD-8ED9-430F-B46B-C4037073B4E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29EB780C-3A7F-42EB-B8CC-332DEE10D1C4}" type="pres">
      <dgm:prSet presAssocID="{560167A5-6B4F-4B0C-BDA1-225A943986D7}" presName="composite" presStyleCnt="0">
        <dgm:presLayoutVars>
          <dgm:chMax/>
          <dgm:chPref/>
        </dgm:presLayoutVars>
      </dgm:prSet>
      <dgm:spPr/>
    </dgm:pt>
    <dgm:pt modelId="{43563CD3-D8D3-4DB9-ADA5-C575FA5FC727}" type="pres">
      <dgm:prSet presAssocID="{560167A5-6B4F-4B0C-BDA1-225A943986D7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l-GR"/>
        </a:p>
      </dgm:t>
    </dgm:pt>
    <dgm:pt modelId="{BBA25C9F-1379-4B22-8A6A-F6D1EF1BB132}" type="pres">
      <dgm:prSet presAssocID="{560167A5-6B4F-4B0C-BDA1-225A943986D7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78F6A-2E79-44C0-AEDE-E99F392680A9}" type="pres">
      <dgm:prSet presAssocID="{560167A5-6B4F-4B0C-BDA1-225A943986D7}" presName="tlFrame" presStyleLbl="node1" presStyleIdx="0" presStyleCnt="4"/>
      <dgm:spPr/>
    </dgm:pt>
    <dgm:pt modelId="{04EFA00D-045F-4643-A930-57DFE5AB1C15}" type="pres">
      <dgm:prSet presAssocID="{560167A5-6B4F-4B0C-BDA1-225A943986D7}" presName="trFrame" presStyleLbl="node1" presStyleIdx="1" presStyleCnt="4"/>
      <dgm:spPr/>
    </dgm:pt>
    <dgm:pt modelId="{DA5F5F45-A0D6-445D-A6EC-A6CA0626F4A2}" type="pres">
      <dgm:prSet presAssocID="{560167A5-6B4F-4B0C-BDA1-225A943986D7}" presName="blFrame" presStyleLbl="node1" presStyleIdx="2" presStyleCnt="4"/>
      <dgm:spPr/>
    </dgm:pt>
    <dgm:pt modelId="{02CFD8F6-B2E4-488E-9276-C3317CAB1536}" type="pres">
      <dgm:prSet presAssocID="{560167A5-6B4F-4B0C-BDA1-225A943986D7}" presName="brFrame" presStyleLbl="node1" presStyleIdx="3" presStyleCnt="4"/>
      <dgm:spPr/>
    </dgm:pt>
  </dgm:ptLst>
  <dgm:cxnLst>
    <dgm:cxn modelId="{69C23CB9-0F4C-4EC7-9C59-2F685F294D31}" type="presOf" srcId="{D55915AD-8ED9-430F-B46B-C4037073B4E8}" destId="{FDBF4EB3-96DA-4FE5-8688-CEC0B9A568E8}" srcOrd="0" destOrd="0" presId="urn:microsoft.com/office/officeart/2009/3/layout/FramedTextPicture"/>
    <dgm:cxn modelId="{7CCA03BB-CE45-4BB0-8092-95900699B705}" srcId="{D55915AD-8ED9-430F-B46B-C4037073B4E8}" destId="{560167A5-6B4F-4B0C-BDA1-225A943986D7}" srcOrd="0" destOrd="0" parTransId="{61EE3C8F-5AFD-42CF-A1DB-02B791101972}" sibTransId="{C9E202AB-0E12-4811-92D6-C89CD9079FD8}"/>
    <dgm:cxn modelId="{E824998F-9623-4AD7-A55C-B804103AEE96}" type="presOf" srcId="{560167A5-6B4F-4B0C-BDA1-225A943986D7}" destId="{BBA25C9F-1379-4B22-8A6A-F6D1EF1BB132}" srcOrd="0" destOrd="0" presId="urn:microsoft.com/office/officeart/2009/3/layout/FramedTextPicture"/>
    <dgm:cxn modelId="{412EE656-4CE6-43C1-BF7E-FB3CC76569CA}" type="presParOf" srcId="{FDBF4EB3-96DA-4FE5-8688-CEC0B9A568E8}" destId="{29EB780C-3A7F-42EB-B8CC-332DEE10D1C4}" srcOrd="0" destOrd="0" presId="urn:microsoft.com/office/officeart/2009/3/layout/FramedTextPicture"/>
    <dgm:cxn modelId="{E72C1259-3F36-4DAB-A805-4CEEB04D9B7D}" type="presParOf" srcId="{29EB780C-3A7F-42EB-B8CC-332DEE10D1C4}" destId="{43563CD3-D8D3-4DB9-ADA5-C575FA5FC727}" srcOrd="0" destOrd="0" presId="urn:microsoft.com/office/officeart/2009/3/layout/FramedTextPicture"/>
    <dgm:cxn modelId="{2B2F2D02-D214-4F69-9E3A-D82F2E29B173}" type="presParOf" srcId="{29EB780C-3A7F-42EB-B8CC-332DEE10D1C4}" destId="{BBA25C9F-1379-4B22-8A6A-F6D1EF1BB132}" srcOrd="1" destOrd="0" presId="urn:microsoft.com/office/officeart/2009/3/layout/FramedTextPicture"/>
    <dgm:cxn modelId="{B0E6C528-E7B2-4154-9F66-2C685159E3EB}" type="presParOf" srcId="{29EB780C-3A7F-42EB-B8CC-332DEE10D1C4}" destId="{D4B78F6A-2E79-44C0-AEDE-E99F392680A9}" srcOrd="2" destOrd="0" presId="urn:microsoft.com/office/officeart/2009/3/layout/FramedTextPicture"/>
    <dgm:cxn modelId="{03314E5B-8FFD-4B06-B8E5-65FC52E80E77}" type="presParOf" srcId="{29EB780C-3A7F-42EB-B8CC-332DEE10D1C4}" destId="{04EFA00D-045F-4643-A930-57DFE5AB1C15}" srcOrd="3" destOrd="0" presId="urn:microsoft.com/office/officeart/2009/3/layout/FramedTextPicture"/>
    <dgm:cxn modelId="{E0D98123-BBDC-43F9-8D2C-CEE26CB09D99}" type="presParOf" srcId="{29EB780C-3A7F-42EB-B8CC-332DEE10D1C4}" destId="{DA5F5F45-A0D6-445D-A6EC-A6CA0626F4A2}" srcOrd="4" destOrd="0" presId="urn:microsoft.com/office/officeart/2009/3/layout/FramedTextPicture"/>
    <dgm:cxn modelId="{C9746827-B37F-4B46-B6FC-97A45A0E701A}" type="presParOf" srcId="{29EB780C-3A7F-42EB-B8CC-332DEE10D1C4}" destId="{02CFD8F6-B2E4-488E-9276-C3317CAB1536}" srcOrd="5" destOrd="0" presId="urn:microsoft.com/office/officeart/2009/3/layout/FramedTextPicture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55915AD-8ED9-430F-B46B-C4037073B4E8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60167A5-6B4F-4B0C-BDA1-225A943986D7}">
      <dgm:prSet phldrT="[Text]" custT="1"/>
      <dgm:spPr/>
      <dgm:t>
        <a:bodyPr/>
        <a:lstStyle/>
        <a:p>
          <a:r>
            <a:rPr lang="el-GR" sz="33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Ετήσιο </a:t>
          </a:r>
          <a:br>
            <a:rPr lang="el-GR" sz="33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33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Σχέδιο Δράσης</a:t>
          </a:r>
          <a:endParaRPr lang="en-US" sz="33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EE3C8F-5AFD-42CF-A1DB-02B791101972}" type="parTrans" cxnId="{7CCA03BB-CE45-4BB0-8092-95900699B705}">
      <dgm:prSet/>
      <dgm:spPr/>
      <dgm:t>
        <a:bodyPr/>
        <a:lstStyle/>
        <a:p>
          <a:endParaRPr lang="en-US"/>
        </a:p>
      </dgm:t>
    </dgm:pt>
    <dgm:pt modelId="{C9E202AB-0E12-4811-92D6-C89CD9079FD8}" type="sibTrans" cxnId="{7CCA03BB-CE45-4BB0-8092-95900699B705}">
      <dgm:prSet/>
      <dgm:spPr/>
      <dgm:t>
        <a:bodyPr/>
        <a:lstStyle/>
        <a:p>
          <a:endParaRPr lang="en-US"/>
        </a:p>
      </dgm:t>
    </dgm:pt>
    <dgm:pt modelId="{FDBF4EB3-96DA-4FE5-8688-CEC0B9A568E8}" type="pres">
      <dgm:prSet presAssocID="{D55915AD-8ED9-430F-B46B-C4037073B4E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29EB780C-3A7F-42EB-B8CC-332DEE10D1C4}" type="pres">
      <dgm:prSet presAssocID="{560167A5-6B4F-4B0C-BDA1-225A943986D7}" presName="composite" presStyleCnt="0">
        <dgm:presLayoutVars>
          <dgm:chMax/>
          <dgm:chPref/>
        </dgm:presLayoutVars>
      </dgm:prSet>
      <dgm:spPr/>
    </dgm:pt>
    <dgm:pt modelId="{43563CD3-D8D3-4DB9-ADA5-C575FA5FC727}" type="pres">
      <dgm:prSet presAssocID="{560167A5-6B4F-4B0C-BDA1-225A943986D7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l-GR"/>
        </a:p>
      </dgm:t>
    </dgm:pt>
    <dgm:pt modelId="{BBA25C9F-1379-4B22-8A6A-F6D1EF1BB132}" type="pres">
      <dgm:prSet presAssocID="{560167A5-6B4F-4B0C-BDA1-225A943986D7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78F6A-2E79-44C0-AEDE-E99F392680A9}" type="pres">
      <dgm:prSet presAssocID="{560167A5-6B4F-4B0C-BDA1-225A943986D7}" presName="tlFrame" presStyleLbl="node1" presStyleIdx="0" presStyleCnt="4"/>
      <dgm:spPr/>
    </dgm:pt>
    <dgm:pt modelId="{04EFA00D-045F-4643-A930-57DFE5AB1C15}" type="pres">
      <dgm:prSet presAssocID="{560167A5-6B4F-4B0C-BDA1-225A943986D7}" presName="trFrame" presStyleLbl="node1" presStyleIdx="1" presStyleCnt="4"/>
      <dgm:spPr/>
    </dgm:pt>
    <dgm:pt modelId="{DA5F5F45-A0D6-445D-A6EC-A6CA0626F4A2}" type="pres">
      <dgm:prSet presAssocID="{560167A5-6B4F-4B0C-BDA1-225A943986D7}" presName="blFrame" presStyleLbl="node1" presStyleIdx="2" presStyleCnt="4"/>
      <dgm:spPr/>
    </dgm:pt>
    <dgm:pt modelId="{02CFD8F6-B2E4-488E-9276-C3317CAB1536}" type="pres">
      <dgm:prSet presAssocID="{560167A5-6B4F-4B0C-BDA1-225A943986D7}" presName="brFrame" presStyleLbl="node1" presStyleIdx="3" presStyleCnt="4"/>
      <dgm:spPr/>
    </dgm:pt>
  </dgm:ptLst>
  <dgm:cxnLst>
    <dgm:cxn modelId="{69C23CB9-0F4C-4EC7-9C59-2F685F294D31}" type="presOf" srcId="{D55915AD-8ED9-430F-B46B-C4037073B4E8}" destId="{FDBF4EB3-96DA-4FE5-8688-CEC0B9A568E8}" srcOrd="0" destOrd="0" presId="urn:microsoft.com/office/officeart/2009/3/layout/FramedTextPicture"/>
    <dgm:cxn modelId="{7CCA03BB-CE45-4BB0-8092-95900699B705}" srcId="{D55915AD-8ED9-430F-B46B-C4037073B4E8}" destId="{560167A5-6B4F-4B0C-BDA1-225A943986D7}" srcOrd="0" destOrd="0" parTransId="{61EE3C8F-5AFD-42CF-A1DB-02B791101972}" sibTransId="{C9E202AB-0E12-4811-92D6-C89CD9079FD8}"/>
    <dgm:cxn modelId="{E824998F-9623-4AD7-A55C-B804103AEE96}" type="presOf" srcId="{560167A5-6B4F-4B0C-BDA1-225A943986D7}" destId="{BBA25C9F-1379-4B22-8A6A-F6D1EF1BB132}" srcOrd="0" destOrd="0" presId="urn:microsoft.com/office/officeart/2009/3/layout/FramedTextPicture"/>
    <dgm:cxn modelId="{412EE656-4CE6-43C1-BF7E-FB3CC76569CA}" type="presParOf" srcId="{FDBF4EB3-96DA-4FE5-8688-CEC0B9A568E8}" destId="{29EB780C-3A7F-42EB-B8CC-332DEE10D1C4}" srcOrd="0" destOrd="0" presId="urn:microsoft.com/office/officeart/2009/3/layout/FramedTextPicture"/>
    <dgm:cxn modelId="{E72C1259-3F36-4DAB-A805-4CEEB04D9B7D}" type="presParOf" srcId="{29EB780C-3A7F-42EB-B8CC-332DEE10D1C4}" destId="{43563CD3-D8D3-4DB9-ADA5-C575FA5FC727}" srcOrd="0" destOrd="0" presId="urn:microsoft.com/office/officeart/2009/3/layout/FramedTextPicture"/>
    <dgm:cxn modelId="{2B2F2D02-D214-4F69-9E3A-D82F2E29B173}" type="presParOf" srcId="{29EB780C-3A7F-42EB-B8CC-332DEE10D1C4}" destId="{BBA25C9F-1379-4B22-8A6A-F6D1EF1BB132}" srcOrd="1" destOrd="0" presId="urn:microsoft.com/office/officeart/2009/3/layout/FramedTextPicture"/>
    <dgm:cxn modelId="{B0E6C528-E7B2-4154-9F66-2C685159E3EB}" type="presParOf" srcId="{29EB780C-3A7F-42EB-B8CC-332DEE10D1C4}" destId="{D4B78F6A-2E79-44C0-AEDE-E99F392680A9}" srcOrd="2" destOrd="0" presId="urn:microsoft.com/office/officeart/2009/3/layout/FramedTextPicture"/>
    <dgm:cxn modelId="{03314E5B-8FFD-4B06-B8E5-65FC52E80E77}" type="presParOf" srcId="{29EB780C-3A7F-42EB-B8CC-332DEE10D1C4}" destId="{04EFA00D-045F-4643-A930-57DFE5AB1C15}" srcOrd="3" destOrd="0" presId="urn:microsoft.com/office/officeart/2009/3/layout/FramedTextPicture"/>
    <dgm:cxn modelId="{E0D98123-BBDC-43F9-8D2C-CEE26CB09D99}" type="presParOf" srcId="{29EB780C-3A7F-42EB-B8CC-332DEE10D1C4}" destId="{DA5F5F45-A0D6-445D-A6EC-A6CA0626F4A2}" srcOrd="4" destOrd="0" presId="urn:microsoft.com/office/officeart/2009/3/layout/FramedTextPicture"/>
    <dgm:cxn modelId="{C9746827-B37F-4B46-B6FC-97A45A0E701A}" type="presParOf" srcId="{29EB780C-3A7F-42EB-B8CC-332DEE10D1C4}" destId="{02CFD8F6-B2E4-488E-9276-C3317CAB1536}" srcOrd="5" destOrd="0" presId="urn:microsoft.com/office/officeart/2009/3/layout/FramedTextPicture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A4C876D-A07B-4B62-B819-BAAC396A9E44}" type="doc">
      <dgm:prSet loTypeId="urn:microsoft.com/office/officeart/2005/8/layout/vList3#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609C888D-5D33-41D7-B026-40A2CC849515}">
      <dgm:prSet phldrT="[Κείμενο]" custT="1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Περιβάλλον και</a:t>
          </a:r>
          <a: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Ποιότητα Ζωής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FE1FD9-B20F-42CE-B68B-B205FF1485F3}" type="parTrans" cxnId="{70189A19-E871-4DBE-9423-9125B4CAC96C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22605C-F02D-4132-BAB1-EFE0258ABA05}" type="sibTrans" cxnId="{70189A19-E871-4DBE-9423-9125B4CAC96C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B79A0C-1A27-411F-A5BA-AF7FF9C52280}">
      <dgm:prSet phldrT="[Κείμενο]" custT="1"/>
      <dgm:spPr>
        <a:ln>
          <a:noFill/>
        </a:ln>
      </dgm:spPr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Κοινωνική Μέριμνα, Εκπαίδευση, Δια Βίου Μάθηση, Πολιτισμός-Αθλητισμός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F4F96B-4F9C-4BD6-8D57-9CE4DD815756}" type="parTrans" cxnId="{3E57B465-7E11-4011-BF0B-3D58E01D3DC3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D4F593-5453-43A3-B139-D348DD762D81}" type="sibTrans" cxnId="{3E57B465-7E11-4011-BF0B-3D58E01D3DC3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A594B4-D72C-4EE6-AC88-E2B98C46225E}">
      <dgm:prSet phldrT="[Κείμενο]" custT="1"/>
      <dgm:spPr>
        <a:ln>
          <a:noFill/>
        </a:ln>
      </dgm:spPr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Οικονομία και </a:t>
          </a:r>
          <a: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Απασχόληση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AF33E6-D316-45B7-8EC8-63F98DB0102B}" type="parTrans" cxnId="{C666DB48-EEAA-46EF-B4D0-A68834804058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729311-7BFF-4FEA-A0C7-F669377D9496}" type="sibTrans" cxnId="{C666DB48-EEAA-46EF-B4D0-A68834804058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318CC5-D16B-476E-B724-2900047108BE}">
      <dgm:prSet custT="1"/>
      <dgm:spPr>
        <a:ln>
          <a:noFill/>
        </a:ln>
      </dgm:spPr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Βελτίωση Διοικητικής Ικανότητας</a:t>
          </a:r>
          <a:endParaRPr lang="en-U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EFC583-2A2C-40F1-83C3-A9591EB1321B}" type="parTrans" cxnId="{3E8EAA4D-EEDC-474D-A508-8931365BE484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D13E71-CE69-4C02-9ECF-58EA395848C1}" type="sibTrans" cxnId="{3E8EAA4D-EEDC-474D-A508-8931365BE484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502800-8610-4FF9-920E-C5029FE8ED95}" type="pres">
      <dgm:prSet presAssocID="{5A4C876D-A07B-4B62-B819-BAAC396A9E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5234F91-FFBE-4224-A340-675070B44753}" type="pres">
      <dgm:prSet presAssocID="{609C888D-5D33-41D7-B026-40A2CC849515}" presName="composite" presStyleCnt="0"/>
      <dgm:spPr/>
    </dgm:pt>
    <dgm:pt modelId="{DAADD133-A5D2-4ADD-8CF5-3762BA69B0AA}" type="pres">
      <dgm:prSet presAssocID="{609C888D-5D33-41D7-B026-40A2CC849515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2000" r="-42000"/>
          </a:stretch>
        </a:blipFill>
      </dgm:spPr>
    </dgm:pt>
    <dgm:pt modelId="{2AEB4622-A883-47BE-A073-D605420A48CA}" type="pres">
      <dgm:prSet presAssocID="{609C888D-5D33-41D7-B026-40A2CC84951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0E6079-EF9A-4DE0-8AD0-0E20AEDCDE1B}" type="pres">
      <dgm:prSet presAssocID="{5C22605C-F02D-4132-BAB1-EFE0258ABA05}" presName="spacing" presStyleCnt="0"/>
      <dgm:spPr/>
    </dgm:pt>
    <dgm:pt modelId="{CA7D9145-EFA6-40EF-A7AB-3009FD303398}" type="pres">
      <dgm:prSet presAssocID="{D9B79A0C-1A27-411F-A5BA-AF7FF9C52280}" presName="composite" presStyleCnt="0"/>
      <dgm:spPr/>
    </dgm:pt>
    <dgm:pt modelId="{A0D8FE3E-4FC7-4048-BCD6-4220AEBCB0EA}" type="pres">
      <dgm:prSet presAssocID="{D9B79A0C-1A27-411F-A5BA-AF7FF9C52280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</dgm:spPr>
    </dgm:pt>
    <dgm:pt modelId="{A23946E6-294C-4F19-AC9A-AE37728CFF97}" type="pres">
      <dgm:prSet presAssocID="{D9B79A0C-1A27-411F-A5BA-AF7FF9C5228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4E10A8-4C23-4839-8309-E70603CC60B8}" type="pres">
      <dgm:prSet presAssocID="{CED4F593-5453-43A3-B139-D348DD762D81}" presName="spacing" presStyleCnt="0"/>
      <dgm:spPr/>
    </dgm:pt>
    <dgm:pt modelId="{E9E7A7AB-DDFF-4466-B1D0-373158EAC563}" type="pres">
      <dgm:prSet presAssocID="{93A594B4-D72C-4EE6-AC88-E2B98C46225E}" presName="composite" presStyleCnt="0"/>
      <dgm:spPr/>
    </dgm:pt>
    <dgm:pt modelId="{377170FB-7200-4A75-B72F-33A918BE5439}" type="pres">
      <dgm:prSet presAssocID="{93A594B4-D72C-4EE6-AC88-E2B98C46225E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A8B24C64-3D76-4D26-BA60-48DEAD4009A8}" type="pres">
      <dgm:prSet presAssocID="{93A594B4-D72C-4EE6-AC88-E2B98C46225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8CA767-62BA-4B37-8194-B945FE901A36}" type="pres">
      <dgm:prSet presAssocID="{8D729311-7BFF-4FEA-A0C7-F669377D9496}" presName="spacing" presStyleCnt="0"/>
      <dgm:spPr/>
    </dgm:pt>
    <dgm:pt modelId="{FA76D79F-880A-4596-A0BB-1EE313ADD476}" type="pres">
      <dgm:prSet presAssocID="{13318CC5-D16B-476E-B724-2900047108BE}" presName="composite" presStyleCnt="0"/>
      <dgm:spPr/>
    </dgm:pt>
    <dgm:pt modelId="{DE1F6CA3-EC8A-44E1-BD4C-0A32F64F6D01}" type="pres">
      <dgm:prSet presAssocID="{13318CC5-D16B-476E-B724-2900047108BE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</dgm:pt>
    <dgm:pt modelId="{805B2407-479C-495A-9B7D-7CB24888B71B}" type="pres">
      <dgm:prSet presAssocID="{13318CC5-D16B-476E-B724-2900047108B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0189A19-E871-4DBE-9423-9125B4CAC96C}" srcId="{5A4C876D-A07B-4B62-B819-BAAC396A9E44}" destId="{609C888D-5D33-41D7-B026-40A2CC849515}" srcOrd="0" destOrd="0" parTransId="{7AFE1FD9-B20F-42CE-B68B-B205FF1485F3}" sibTransId="{5C22605C-F02D-4132-BAB1-EFE0258ABA05}"/>
    <dgm:cxn modelId="{C666DB48-EEAA-46EF-B4D0-A68834804058}" srcId="{5A4C876D-A07B-4B62-B819-BAAC396A9E44}" destId="{93A594B4-D72C-4EE6-AC88-E2B98C46225E}" srcOrd="2" destOrd="0" parTransId="{CEAF33E6-D316-45B7-8EC8-63F98DB0102B}" sibTransId="{8D729311-7BFF-4FEA-A0C7-F669377D9496}"/>
    <dgm:cxn modelId="{E7212272-4DA9-4D20-BDAD-A9FAB27C0796}" type="presOf" srcId="{5A4C876D-A07B-4B62-B819-BAAC396A9E44}" destId="{E0502800-8610-4FF9-920E-C5029FE8ED95}" srcOrd="0" destOrd="0" presId="urn:microsoft.com/office/officeart/2005/8/layout/vList3#5"/>
    <dgm:cxn modelId="{DDB0E718-9646-4EB2-8BCC-5FC08EEB221F}" type="presOf" srcId="{609C888D-5D33-41D7-B026-40A2CC849515}" destId="{2AEB4622-A883-47BE-A073-D605420A48CA}" srcOrd="0" destOrd="0" presId="urn:microsoft.com/office/officeart/2005/8/layout/vList3#5"/>
    <dgm:cxn modelId="{0CC90A81-6282-4FA8-A9B0-BBAE2FF0832D}" type="presOf" srcId="{93A594B4-D72C-4EE6-AC88-E2B98C46225E}" destId="{A8B24C64-3D76-4D26-BA60-48DEAD4009A8}" srcOrd="0" destOrd="0" presId="urn:microsoft.com/office/officeart/2005/8/layout/vList3#5"/>
    <dgm:cxn modelId="{3E57B465-7E11-4011-BF0B-3D58E01D3DC3}" srcId="{5A4C876D-A07B-4B62-B819-BAAC396A9E44}" destId="{D9B79A0C-1A27-411F-A5BA-AF7FF9C52280}" srcOrd="1" destOrd="0" parTransId="{27F4F96B-4F9C-4BD6-8D57-9CE4DD815756}" sibTransId="{CED4F593-5453-43A3-B139-D348DD762D81}"/>
    <dgm:cxn modelId="{51740E38-867B-41C3-8CEC-376C6AECD584}" type="presOf" srcId="{D9B79A0C-1A27-411F-A5BA-AF7FF9C52280}" destId="{A23946E6-294C-4F19-AC9A-AE37728CFF97}" srcOrd="0" destOrd="0" presId="urn:microsoft.com/office/officeart/2005/8/layout/vList3#5"/>
    <dgm:cxn modelId="{3E8EAA4D-EEDC-474D-A508-8931365BE484}" srcId="{5A4C876D-A07B-4B62-B819-BAAC396A9E44}" destId="{13318CC5-D16B-476E-B724-2900047108BE}" srcOrd="3" destOrd="0" parTransId="{7CEFC583-2A2C-40F1-83C3-A9591EB1321B}" sibTransId="{EED13E71-CE69-4C02-9ECF-58EA395848C1}"/>
    <dgm:cxn modelId="{F287D51C-7C1B-4D88-9066-A61DB8C4AAE5}" type="presOf" srcId="{13318CC5-D16B-476E-B724-2900047108BE}" destId="{805B2407-479C-495A-9B7D-7CB24888B71B}" srcOrd="0" destOrd="0" presId="urn:microsoft.com/office/officeart/2005/8/layout/vList3#5"/>
    <dgm:cxn modelId="{BB8965CA-4938-4294-8B4A-86A6EEF3E3C5}" type="presParOf" srcId="{E0502800-8610-4FF9-920E-C5029FE8ED95}" destId="{B5234F91-FFBE-4224-A340-675070B44753}" srcOrd="0" destOrd="0" presId="urn:microsoft.com/office/officeart/2005/8/layout/vList3#5"/>
    <dgm:cxn modelId="{C85AFA07-15FD-4613-B7BB-8E977DE34C29}" type="presParOf" srcId="{B5234F91-FFBE-4224-A340-675070B44753}" destId="{DAADD133-A5D2-4ADD-8CF5-3762BA69B0AA}" srcOrd="0" destOrd="0" presId="urn:microsoft.com/office/officeart/2005/8/layout/vList3#5"/>
    <dgm:cxn modelId="{2F318640-9A6E-4C92-8F3B-96202AE07DFC}" type="presParOf" srcId="{B5234F91-FFBE-4224-A340-675070B44753}" destId="{2AEB4622-A883-47BE-A073-D605420A48CA}" srcOrd="1" destOrd="0" presId="urn:microsoft.com/office/officeart/2005/8/layout/vList3#5"/>
    <dgm:cxn modelId="{9878C266-9336-4F6E-B86A-759E0A7EA554}" type="presParOf" srcId="{E0502800-8610-4FF9-920E-C5029FE8ED95}" destId="{BB0E6079-EF9A-4DE0-8AD0-0E20AEDCDE1B}" srcOrd="1" destOrd="0" presId="urn:microsoft.com/office/officeart/2005/8/layout/vList3#5"/>
    <dgm:cxn modelId="{00DD7CA7-35F2-4616-BCFC-BAB1E9A86A4B}" type="presParOf" srcId="{E0502800-8610-4FF9-920E-C5029FE8ED95}" destId="{CA7D9145-EFA6-40EF-A7AB-3009FD303398}" srcOrd="2" destOrd="0" presId="urn:microsoft.com/office/officeart/2005/8/layout/vList3#5"/>
    <dgm:cxn modelId="{C80C5594-3937-47B8-83EC-14433A8F674B}" type="presParOf" srcId="{CA7D9145-EFA6-40EF-A7AB-3009FD303398}" destId="{A0D8FE3E-4FC7-4048-BCD6-4220AEBCB0EA}" srcOrd="0" destOrd="0" presId="urn:microsoft.com/office/officeart/2005/8/layout/vList3#5"/>
    <dgm:cxn modelId="{7FCFAA06-5BF4-4F89-A6B1-884D77A540C5}" type="presParOf" srcId="{CA7D9145-EFA6-40EF-A7AB-3009FD303398}" destId="{A23946E6-294C-4F19-AC9A-AE37728CFF97}" srcOrd="1" destOrd="0" presId="urn:microsoft.com/office/officeart/2005/8/layout/vList3#5"/>
    <dgm:cxn modelId="{22DE3DB4-FA9C-4804-8A15-A2ADD39578BA}" type="presParOf" srcId="{E0502800-8610-4FF9-920E-C5029FE8ED95}" destId="{A54E10A8-4C23-4839-8309-E70603CC60B8}" srcOrd="3" destOrd="0" presId="urn:microsoft.com/office/officeart/2005/8/layout/vList3#5"/>
    <dgm:cxn modelId="{9FDB5775-7286-4C69-B200-18A664FA227D}" type="presParOf" srcId="{E0502800-8610-4FF9-920E-C5029FE8ED95}" destId="{E9E7A7AB-DDFF-4466-B1D0-373158EAC563}" srcOrd="4" destOrd="0" presId="urn:microsoft.com/office/officeart/2005/8/layout/vList3#5"/>
    <dgm:cxn modelId="{0F42CB31-5690-4B2E-87B0-46BC3D222685}" type="presParOf" srcId="{E9E7A7AB-DDFF-4466-B1D0-373158EAC563}" destId="{377170FB-7200-4A75-B72F-33A918BE5439}" srcOrd="0" destOrd="0" presId="urn:microsoft.com/office/officeart/2005/8/layout/vList3#5"/>
    <dgm:cxn modelId="{10A2ABE6-829A-4870-A883-E3D4946140A9}" type="presParOf" srcId="{E9E7A7AB-DDFF-4466-B1D0-373158EAC563}" destId="{A8B24C64-3D76-4D26-BA60-48DEAD4009A8}" srcOrd="1" destOrd="0" presId="urn:microsoft.com/office/officeart/2005/8/layout/vList3#5"/>
    <dgm:cxn modelId="{2484138B-7950-476D-92E2-613BA89376D1}" type="presParOf" srcId="{E0502800-8610-4FF9-920E-C5029FE8ED95}" destId="{4E8CA767-62BA-4B37-8194-B945FE901A36}" srcOrd="5" destOrd="0" presId="urn:microsoft.com/office/officeart/2005/8/layout/vList3#5"/>
    <dgm:cxn modelId="{7A32B3D0-F27D-4013-8D2D-990595995E69}" type="presParOf" srcId="{E0502800-8610-4FF9-920E-C5029FE8ED95}" destId="{FA76D79F-880A-4596-A0BB-1EE313ADD476}" srcOrd="6" destOrd="0" presId="urn:microsoft.com/office/officeart/2005/8/layout/vList3#5"/>
    <dgm:cxn modelId="{87D29BC1-3E13-4550-AA51-C5A14E6FFDDA}" type="presParOf" srcId="{FA76D79F-880A-4596-A0BB-1EE313ADD476}" destId="{DE1F6CA3-EC8A-44E1-BD4C-0A32F64F6D01}" srcOrd="0" destOrd="0" presId="urn:microsoft.com/office/officeart/2005/8/layout/vList3#5"/>
    <dgm:cxn modelId="{4A39407B-2B5F-4CBF-8876-3D777772F35F}" type="presParOf" srcId="{FA76D79F-880A-4596-A0BB-1EE313ADD476}" destId="{805B2407-479C-495A-9B7D-7CB24888B71B}" srcOrd="1" destOrd="0" presId="urn:microsoft.com/office/officeart/2005/8/layout/vList3#5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55915AD-8ED9-430F-B46B-C4037073B4E8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60167A5-6B4F-4B0C-BDA1-225A943986D7}">
      <dgm:prSet phldrT="[Text]" custT="1"/>
      <dgm:spPr/>
      <dgm:t>
        <a:bodyPr/>
        <a:lstStyle/>
        <a:p>
          <a:r>
            <a:rPr lang="el-GR" sz="33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Ετήσιο Τεχνικό Πρόγραμμα 2021</a:t>
          </a:r>
          <a:endParaRPr lang="en-US" sz="33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EE3C8F-5AFD-42CF-A1DB-02B791101972}" type="parTrans" cxnId="{7CCA03BB-CE45-4BB0-8092-95900699B705}">
      <dgm:prSet/>
      <dgm:spPr/>
      <dgm:t>
        <a:bodyPr/>
        <a:lstStyle/>
        <a:p>
          <a:endParaRPr lang="en-US"/>
        </a:p>
      </dgm:t>
    </dgm:pt>
    <dgm:pt modelId="{C9E202AB-0E12-4811-92D6-C89CD9079FD8}" type="sibTrans" cxnId="{7CCA03BB-CE45-4BB0-8092-95900699B705}">
      <dgm:prSet/>
      <dgm:spPr/>
      <dgm:t>
        <a:bodyPr/>
        <a:lstStyle/>
        <a:p>
          <a:endParaRPr lang="en-US"/>
        </a:p>
      </dgm:t>
    </dgm:pt>
    <dgm:pt modelId="{FDBF4EB3-96DA-4FE5-8688-CEC0B9A568E8}" type="pres">
      <dgm:prSet presAssocID="{D55915AD-8ED9-430F-B46B-C4037073B4E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29EB780C-3A7F-42EB-B8CC-332DEE10D1C4}" type="pres">
      <dgm:prSet presAssocID="{560167A5-6B4F-4B0C-BDA1-225A943986D7}" presName="composite" presStyleCnt="0">
        <dgm:presLayoutVars>
          <dgm:chMax/>
          <dgm:chPref/>
        </dgm:presLayoutVars>
      </dgm:prSet>
      <dgm:spPr/>
    </dgm:pt>
    <dgm:pt modelId="{43563CD3-D8D3-4DB9-ADA5-C575FA5FC727}" type="pres">
      <dgm:prSet presAssocID="{560167A5-6B4F-4B0C-BDA1-225A943986D7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l-GR"/>
        </a:p>
      </dgm:t>
    </dgm:pt>
    <dgm:pt modelId="{BBA25C9F-1379-4B22-8A6A-F6D1EF1BB132}" type="pres">
      <dgm:prSet presAssocID="{560167A5-6B4F-4B0C-BDA1-225A943986D7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78F6A-2E79-44C0-AEDE-E99F392680A9}" type="pres">
      <dgm:prSet presAssocID="{560167A5-6B4F-4B0C-BDA1-225A943986D7}" presName="tlFrame" presStyleLbl="node1" presStyleIdx="0" presStyleCnt="4"/>
      <dgm:spPr/>
    </dgm:pt>
    <dgm:pt modelId="{04EFA00D-045F-4643-A930-57DFE5AB1C15}" type="pres">
      <dgm:prSet presAssocID="{560167A5-6B4F-4B0C-BDA1-225A943986D7}" presName="trFrame" presStyleLbl="node1" presStyleIdx="1" presStyleCnt="4"/>
      <dgm:spPr/>
    </dgm:pt>
    <dgm:pt modelId="{DA5F5F45-A0D6-445D-A6EC-A6CA0626F4A2}" type="pres">
      <dgm:prSet presAssocID="{560167A5-6B4F-4B0C-BDA1-225A943986D7}" presName="blFrame" presStyleLbl="node1" presStyleIdx="2" presStyleCnt="4"/>
      <dgm:spPr/>
    </dgm:pt>
    <dgm:pt modelId="{02CFD8F6-B2E4-488E-9276-C3317CAB1536}" type="pres">
      <dgm:prSet presAssocID="{560167A5-6B4F-4B0C-BDA1-225A943986D7}" presName="brFrame" presStyleLbl="node1" presStyleIdx="3" presStyleCnt="4"/>
      <dgm:spPr/>
    </dgm:pt>
  </dgm:ptLst>
  <dgm:cxnLst>
    <dgm:cxn modelId="{69C23CB9-0F4C-4EC7-9C59-2F685F294D31}" type="presOf" srcId="{D55915AD-8ED9-430F-B46B-C4037073B4E8}" destId="{FDBF4EB3-96DA-4FE5-8688-CEC0B9A568E8}" srcOrd="0" destOrd="0" presId="urn:microsoft.com/office/officeart/2009/3/layout/FramedTextPicture"/>
    <dgm:cxn modelId="{7CCA03BB-CE45-4BB0-8092-95900699B705}" srcId="{D55915AD-8ED9-430F-B46B-C4037073B4E8}" destId="{560167A5-6B4F-4B0C-BDA1-225A943986D7}" srcOrd="0" destOrd="0" parTransId="{61EE3C8F-5AFD-42CF-A1DB-02B791101972}" sibTransId="{C9E202AB-0E12-4811-92D6-C89CD9079FD8}"/>
    <dgm:cxn modelId="{E824998F-9623-4AD7-A55C-B804103AEE96}" type="presOf" srcId="{560167A5-6B4F-4B0C-BDA1-225A943986D7}" destId="{BBA25C9F-1379-4B22-8A6A-F6D1EF1BB132}" srcOrd="0" destOrd="0" presId="urn:microsoft.com/office/officeart/2009/3/layout/FramedTextPicture"/>
    <dgm:cxn modelId="{412EE656-4CE6-43C1-BF7E-FB3CC76569CA}" type="presParOf" srcId="{FDBF4EB3-96DA-4FE5-8688-CEC0B9A568E8}" destId="{29EB780C-3A7F-42EB-B8CC-332DEE10D1C4}" srcOrd="0" destOrd="0" presId="urn:microsoft.com/office/officeart/2009/3/layout/FramedTextPicture"/>
    <dgm:cxn modelId="{E72C1259-3F36-4DAB-A805-4CEEB04D9B7D}" type="presParOf" srcId="{29EB780C-3A7F-42EB-B8CC-332DEE10D1C4}" destId="{43563CD3-D8D3-4DB9-ADA5-C575FA5FC727}" srcOrd="0" destOrd="0" presId="urn:microsoft.com/office/officeart/2009/3/layout/FramedTextPicture"/>
    <dgm:cxn modelId="{2B2F2D02-D214-4F69-9E3A-D82F2E29B173}" type="presParOf" srcId="{29EB780C-3A7F-42EB-B8CC-332DEE10D1C4}" destId="{BBA25C9F-1379-4B22-8A6A-F6D1EF1BB132}" srcOrd="1" destOrd="0" presId="urn:microsoft.com/office/officeart/2009/3/layout/FramedTextPicture"/>
    <dgm:cxn modelId="{B0E6C528-E7B2-4154-9F66-2C685159E3EB}" type="presParOf" srcId="{29EB780C-3A7F-42EB-B8CC-332DEE10D1C4}" destId="{D4B78F6A-2E79-44C0-AEDE-E99F392680A9}" srcOrd="2" destOrd="0" presId="urn:microsoft.com/office/officeart/2009/3/layout/FramedTextPicture"/>
    <dgm:cxn modelId="{03314E5B-8FFD-4B06-B8E5-65FC52E80E77}" type="presParOf" srcId="{29EB780C-3A7F-42EB-B8CC-332DEE10D1C4}" destId="{04EFA00D-045F-4643-A930-57DFE5AB1C15}" srcOrd="3" destOrd="0" presId="urn:microsoft.com/office/officeart/2009/3/layout/FramedTextPicture"/>
    <dgm:cxn modelId="{E0D98123-BBDC-43F9-8D2C-CEE26CB09D99}" type="presParOf" srcId="{29EB780C-3A7F-42EB-B8CC-332DEE10D1C4}" destId="{DA5F5F45-A0D6-445D-A6EC-A6CA0626F4A2}" srcOrd="4" destOrd="0" presId="urn:microsoft.com/office/officeart/2009/3/layout/FramedTextPicture"/>
    <dgm:cxn modelId="{C9746827-B37F-4B46-B6FC-97A45A0E701A}" type="presParOf" srcId="{29EB780C-3A7F-42EB-B8CC-332DEE10D1C4}" destId="{02CFD8F6-B2E4-488E-9276-C3317CAB1536}" srcOrd="5" destOrd="0" presId="urn:microsoft.com/office/officeart/2009/3/layout/FramedTextPicture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A4C876D-A07B-4B62-B819-BAAC396A9E44}" type="doc">
      <dgm:prSet loTypeId="urn:microsoft.com/office/officeart/2005/8/layout/vList3#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609C888D-5D33-41D7-B026-40A2CC849515}">
      <dgm:prSet phldrT="[Κείμενο]" custT="1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Περιβάλλον και</a:t>
          </a:r>
          <a: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Ποιότητα Ζωής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FE1FD9-B20F-42CE-B68B-B205FF1485F3}" type="parTrans" cxnId="{70189A19-E871-4DBE-9423-9125B4CAC96C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22605C-F02D-4132-BAB1-EFE0258ABA05}" type="sibTrans" cxnId="{70189A19-E871-4DBE-9423-9125B4CAC96C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B79A0C-1A27-411F-A5BA-AF7FF9C52280}">
      <dgm:prSet phldrT="[Κείμενο]" custT="1"/>
      <dgm:spPr>
        <a:ln>
          <a:noFill/>
        </a:ln>
      </dgm:spPr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Κοινωνική Μέριμνα, Εκπαίδευση, Δια Βίου Μάθηση, Πολιτισμός-Αθλητισμός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F4F96B-4F9C-4BD6-8D57-9CE4DD815756}" type="parTrans" cxnId="{3E57B465-7E11-4011-BF0B-3D58E01D3DC3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D4F593-5453-43A3-B139-D348DD762D81}" type="sibTrans" cxnId="{3E57B465-7E11-4011-BF0B-3D58E01D3DC3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A594B4-D72C-4EE6-AC88-E2B98C46225E}">
      <dgm:prSet phldrT="[Κείμενο]" custT="1"/>
      <dgm:spPr>
        <a:ln>
          <a:noFill/>
        </a:ln>
      </dgm:spPr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Οικονομία και </a:t>
          </a:r>
          <a: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Απασχόληση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AF33E6-D316-45B7-8EC8-63F98DB0102B}" type="parTrans" cxnId="{C666DB48-EEAA-46EF-B4D0-A68834804058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729311-7BFF-4FEA-A0C7-F669377D9496}" type="sibTrans" cxnId="{C666DB48-EEAA-46EF-B4D0-A68834804058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318CC5-D16B-476E-B724-2900047108BE}">
      <dgm:prSet custT="1"/>
      <dgm:spPr>
        <a:ln>
          <a:noFill/>
        </a:ln>
      </dgm:spPr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Βελτίωση Διοικητικής Ικανότητας</a:t>
          </a:r>
          <a:endParaRPr lang="en-U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EFC583-2A2C-40F1-83C3-A9591EB1321B}" type="parTrans" cxnId="{3E8EAA4D-EEDC-474D-A508-8931365BE484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D13E71-CE69-4C02-9ECF-58EA395848C1}" type="sibTrans" cxnId="{3E8EAA4D-EEDC-474D-A508-8931365BE484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502800-8610-4FF9-920E-C5029FE8ED95}" type="pres">
      <dgm:prSet presAssocID="{5A4C876D-A07B-4B62-B819-BAAC396A9E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5234F91-FFBE-4224-A340-675070B44753}" type="pres">
      <dgm:prSet presAssocID="{609C888D-5D33-41D7-B026-40A2CC849515}" presName="composite" presStyleCnt="0"/>
      <dgm:spPr/>
    </dgm:pt>
    <dgm:pt modelId="{DAADD133-A5D2-4ADD-8CF5-3762BA69B0AA}" type="pres">
      <dgm:prSet presAssocID="{609C888D-5D33-41D7-B026-40A2CC849515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2000" r="-42000"/>
          </a:stretch>
        </a:blipFill>
      </dgm:spPr>
    </dgm:pt>
    <dgm:pt modelId="{2AEB4622-A883-47BE-A073-D605420A48CA}" type="pres">
      <dgm:prSet presAssocID="{609C888D-5D33-41D7-B026-40A2CC84951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0E6079-EF9A-4DE0-8AD0-0E20AEDCDE1B}" type="pres">
      <dgm:prSet presAssocID="{5C22605C-F02D-4132-BAB1-EFE0258ABA05}" presName="spacing" presStyleCnt="0"/>
      <dgm:spPr/>
    </dgm:pt>
    <dgm:pt modelId="{CA7D9145-EFA6-40EF-A7AB-3009FD303398}" type="pres">
      <dgm:prSet presAssocID="{D9B79A0C-1A27-411F-A5BA-AF7FF9C52280}" presName="composite" presStyleCnt="0"/>
      <dgm:spPr/>
    </dgm:pt>
    <dgm:pt modelId="{A0D8FE3E-4FC7-4048-BCD6-4220AEBCB0EA}" type="pres">
      <dgm:prSet presAssocID="{D9B79A0C-1A27-411F-A5BA-AF7FF9C52280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</dgm:spPr>
    </dgm:pt>
    <dgm:pt modelId="{A23946E6-294C-4F19-AC9A-AE37728CFF97}" type="pres">
      <dgm:prSet presAssocID="{D9B79A0C-1A27-411F-A5BA-AF7FF9C5228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4E10A8-4C23-4839-8309-E70603CC60B8}" type="pres">
      <dgm:prSet presAssocID="{CED4F593-5453-43A3-B139-D348DD762D81}" presName="spacing" presStyleCnt="0"/>
      <dgm:spPr/>
    </dgm:pt>
    <dgm:pt modelId="{E9E7A7AB-DDFF-4466-B1D0-373158EAC563}" type="pres">
      <dgm:prSet presAssocID="{93A594B4-D72C-4EE6-AC88-E2B98C46225E}" presName="composite" presStyleCnt="0"/>
      <dgm:spPr/>
    </dgm:pt>
    <dgm:pt modelId="{377170FB-7200-4A75-B72F-33A918BE5439}" type="pres">
      <dgm:prSet presAssocID="{93A594B4-D72C-4EE6-AC88-E2B98C46225E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A8B24C64-3D76-4D26-BA60-48DEAD4009A8}" type="pres">
      <dgm:prSet presAssocID="{93A594B4-D72C-4EE6-AC88-E2B98C46225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8CA767-62BA-4B37-8194-B945FE901A36}" type="pres">
      <dgm:prSet presAssocID="{8D729311-7BFF-4FEA-A0C7-F669377D9496}" presName="spacing" presStyleCnt="0"/>
      <dgm:spPr/>
    </dgm:pt>
    <dgm:pt modelId="{FA76D79F-880A-4596-A0BB-1EE313ADD476}" type="pres">
      <dgm:prSet presAssocID="{13318CC5-D16B-476E-B724-2900047108BE}" presName="composite" presStyleCnt="0"/>
      <dgm:spPr/>
    </dgm:pt>
    <dgm:pt modelId="{DE1F6CA3-EC8A-44E1-BD4C-0A32F64F6D01}" type="pres">
      <dgm:prSet presAssocID="{13318CC5-D16B-476E-B724-2900047108BE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</dgm:pt>
    <dgm:pt modelId="{805B2407-479C-495A-9B7D-7CB24888B71B}" type="pres">
      <dgm:prSet presAssocID="{13318CC5-D16B-476E-B724-2900047108B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0189A19-E871-4DBE-9423-9125B4CAC96C}" srcId="{5A4C876D-A07B-4B62-B819-BAAC396A9E44}" destId="{609C888D-5D33-41D7-B026-40A2CC849515}" srcOrd="0" destOrd="0" parTransId="{7AFE1FD9-B20F-42CE-B68B-B205FF1485F3}" sibTransId="{5C22605C-F02D-4132-BAB1-EFE0258ABA05}"/>
    <dgm:cxn modelId="{C666DB48-EEAA-46EF-B4D0-A68834804058}" srcId="{5A4C876D-A07B-4B62-B819-BAAC396A9E44}" destId="{93A594B4-D72C-4EE6-AC88-E2B98C46225E}" srcOrd="2" destOrd="0" parTransId="{CEAF33E6-D316-45B7-8EC8-63F98DB0102B}" sibTransId="{8D729311-7BFF-4FEA-A0C7-F669377D9496}"/>
    <dgm:cxn modelId="{E7212272-4DA9-4D20-BDAD-A9FAB27C0796}" type="presOf" srcId="{5A4C876D-A07B-4B62-B819-BAAC396A9E44}" destId="{E0502800-8610-4FF9-920E-C5029FE8ED95}" srcOrd="0" destOrd="0" presId="urn:microsoft.com/office/officeart/2005/8/layout/vList3#6"/>
    <dgm:cxn modelId="{DDB0E718-9646-4EB2-8BCC-5FC08EEB221F}" type="presOf" srcId="{609C888D-5D33-41D7-B026-40A2CC849515}" destId="{2AEB4622-A883-47BE-A073-D605420A48CA}" srcOrd="0" destOrd="0" presId="urn:microsoft.com/office/officeart/2005/8/layout/vList3#6"/>
    <dgm:cxn modelId="{0CC90A81-6282-4FA8-A9B0-BBAE2FF0832D}" type="presOf" srcId="{93A594B4-D72C-4EE6-AC88-E2B98C46225E}" destId="{A8B24C64-3D76-4D26-BA60-48DEAD4009A8}" srcOrd="0" destOrd="0" presId="urn:microsoft.com/office/officeart/2005/8/layout/vList3#6"/>
    <dgm:cxn modelId="{3E57B465-7E11-4011-BF0B-3D58E01D3DC3}" srcId="{5A4C876D-A07B-4B62-B819-BAAC396A9E44}" destId="{D9B79A0C-1A27-411F-A5BA-AF7FF9C52280}" srcOrd="1" destOrd="0" parTransId="{27F4F96B-4F9C-4BD6-8D57-9CE4DD815756}" sibTransId="{CED4F593-5453-43A3-B139-D348DD762D81}"/>
    <dgm:cxn modelId="{51740E38-867B-41C3-8CEC-376C6AECD584}" type="presOf" srcId="{D9B79A0C-1A27-411F-A5BA-AF7FF9C52280}" destId="{A23946E6-294C-4F19-AC9A-AE37728CFF97}" srcOrd="0" destOrd="0" presId="urn:microsoft.com/office/officeart/2005/8/layout/vList3#6"/>
    <dgm:cxn modelId="{3E8EAA4D-EEDC-474D-A508-8931365BE484}" srcId="{5A4C876D-A07B-4B62-B819-BAAC396A9E44}" destId="{13318CC5-D16B-476E-B724-2900047108BE}" srcOrd="3" destOrd="0" parTransId="{7CEFC583-2A2C-40F1-83C3-A9591EB1321B}" sibTransId="{EED13E71-CE69-4C02-9ECF-58EA395848C1}"/>
    <dgm:cxn modelId="{F287D51C-7C1B-4D88-9066-A61DB8C4AAE5}" type="presOf" srcId="{13318CC5-D16B-476E-B724-2900047108BE}" destId="{805B2407-479C-495A-9B7D-7CB24888B71B}" srcOrd="0" destOrd="0" presId="urn:microsoft.com/office/officeart/2005/8/layout/vList3#6"/>
    <dgm:cxn modelId="{BB8965CA-4938-4294-8B4A-86A6EEF3E3C5}" type="presParOf" srcId="{E0502800-8610-4FF9-920E-C5029FE8ED95}" destId="{B5234F91-FFBE-4224-A340-675070B44753}" srcOrd="0" destOrd="0" presId="urn:microsoft.com/office/officeart/2005/8/layout/vList3#6"/>
    <dgm:cxn modelId="{C85AFA07-15FD-4613-B7BB-8E977DE34C29}" type="presParOf" srcId="{B5234F91-FFBE-4224-A340-675070B44753}" destId="{DAADD133-A5D2-4ADD-8CF5-3762BA69B0AA}" srcOrd="0" destOrd="0" presId="urn:microsoft.com/office/officeart/2005/8/layout/vList3#6"/>
    <dgm:cxn modelId="{2F318640-9A6E-4C92-8F3B-96202AE07DFC}" type="presParOf" srcId="{B5234F91-FFBE-4224-A340-675070B44753}" destId="{2AEB4622-A883-47BE-A073-D605420A48CA}" srcOrd="1" destOrd="0" presId="urn:microsoft.com/office/officeart/2005/8/layout/vList3#6"/>
    <dgm:cxn modelId="{9878C266-9336-4F6E-B86A-759E0A7EA554}" type="presParOf" srcId="{E0502800-8610-4FF9-920E-C5029FE8ED95}" destId="{BB0E6079-EF9A-4DE0-8AD0-0E20AEDCDE1B}" srcOrd="1" destOrd="0" presId="urn:microsoft.com/office/officeart/2005/8/layout/vList3#6"/>
    <dgm:cxn modelId="{00DD7CA7-35F2-4616-BCFC-BAB1E9A86A4B}" type="presParOf" srcId="{E0502800-8610-4FF9-920E-C5029FE8ED95}" destId="{CA7D9145-EFA6-40EF-A7AB-3009FD303398}" srcOrd="2" destOrd="0" presId="urn:microsoft.com/office/officeart/2005/8/layout/vList3#6"/>
    <dgm:cxn modelId="{C80C5594-3937-47B8-83EC-14433A8F674B}" type="presParOf" srcId="{CA7D9145-EFA6-40EF-A7AB-3009FD303398}" destId="{A0D8FE3E-4FC7-4048-BCD6-4220AEBCB0EA}" srcOrd="0" destOrd="0" presId="urn:microsoft.com/office/officeart/2005/8/layout/vList3#6"/>
    <dgm:cxn modelId="{7FCFAA06-5BF4-4F89-A6B1-884D77A540C5}" type="presParOf" srcId="{CA7D9145-EFA6-40EF-A7AB-3009FD303398}" destId="{A23946E6-294C-4F19-AC9A-AE37728CFF97}" srcOrd="1" destOrd="0" presId="urn:microsoft.com/office/officeart/2005/8/layout/vList3#6"/>
    <dgm:cxn modelId="{22DE3DB4-FA9C-4804-8A15-A2ADD39578BA}" type="presParOf" srcId="{E0502800-8610-4FF9-920E-C5029FE8ED95}" destId="{A54E10A8-4C23-4839-8309-E70603CC60B8}" srcOrd="3" destOrd="0" presId="urn:microsoft.com/office/officeart/2005/8/layout/vList3#6"/>
    <dgm:cxn modelId="{9FDB5775-7286-4C69-B200-18A664FA227D}" type="presParOf" srcId="{E0502800-8610-4FF9-920E-C5029FE8ED95}" destId="{E9E7A7AB-DDFF-4466-B1D0-373158EAC563}" srcOrd="4" destOrd="0" presId="urn:microsoft.com/office/officeart/2005/8/layout/vList3#6"/>
    <dgm:cxn modelId="{0F42CB31-5690-4B2E-87B0-46BC3D222685}" type="presParOf" srcId="{E9E7A7AB-DDFF-4466-B1D0-373158EAC563}" destId="{377170FB-7200-4A75-B72F-33A918BE5439}" srcOrd="0" destOrd="0" presId="urn:microsoft.com/office/officeart/2005/8/layout/vList3#6"/>
    <dgm:cxn modelId="{10A2ABE6-829A-4870-A883-E3D4946140A9}" type="presParOf" srcId="{E9E7A7AB-DDFF-4466-B1D0-373158EAC563}" destId="{A8B24C64-3D76-4D26-BA60-48DEAD4009A8}" srcOrd="1" destOrd="0" presId="urn:microsoft.com/office/officeart/2005/8/layout/vList3#6"/>
    <dgm:cxn modelId="{2484138B-7950-476D-92E2-613BA89376D1}" type="presParOf" srcId="{E0502800-8610-4FF9-920E-C5029FE8ED95}" destId="{4E8CA767-62BA-4B37-8194-B945FE901A36}" srcOrd="5" destOrd="0" presId="urn:microsoft.com/office/officeart/2005/8/layout/vList3#6"/>
    <dgm:cxn modelId="{7A32B3D0-F27D-4013-8D2D-990595995E69}" type="presParOf" srcId="{E0502800-8610-4FF9-920E-C5029FE8ED95}" destId="{FA76D79F-880A-4596-A0BB-1EE313ADD476}" srcOrd="6" destOrd="0" presId="urn:microsoft.com/office/officeart/2005/8/layout/vList3#6"/>
    <dgm:cxn modelId="{87D29BC1-3E13-4550-AA51-C5A14E6FFDDA}" type="presParOf" srcId="{FA76D79F-880A-4596-A0BB-1EE313ADD476}" destId="{DE1F6CA3-EC8A-44E1-BD4C-0A32F64F6D01}" srcOrd="0" destOrd="0" presId="urn:microsoft.com/office/officeart/2005/8/layout/vList3#6"/>
    <dgm:cxn modelId="{4A39407B-2B5F-4CBF-8876-3D777772F35F}" type="presParOf" srcId="{FA76D79F-880A-4596-A0BB-1EE313ADD476}" destId="{805B2407-479C-495A-9B7D-7CB24888B71B}" srcOrd="1" destOrd="0" presId="urn:microsoft.com/office/officeart/2005/8/layout/vList3#6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55915AD-8ED9-430F-B46B-C4037073B4E8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60167A5-6B4F-4B0C-BDA1-225A943986D7}">
      <dgm:prSet phldrT="[Text]" custT="1"/>
      <dgm:spPr/>
      <dgm:t>
        <a:bodyPr/>
        <a:lstStyle/>
        <a:p>
          <a:r>
            <a:rPr lang="el-GR" sz="33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Δείκτες Παρακολούθησης</a:t>
          </a:r>
          <a:endParaRPr lang="en-US" sz="33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EE3C8F-5AFD-42CF-A1DB-02B791101972}" type="parTrans" cxnId="{7CCA03BB-CE45-4BB0-8092-95900699B705}">
      <dgm:prSet/>
      <dgm:spPr/>
      <dgm:t>
        <a:bodyPr/>
        <a:lstStyle/>
        <a:p>
          <a:endParaRPr lang="en-US"/>
        </a:p>
      </dgm:t>
    </dgm:pt>
    <dgm:pt modelId="{C9E202AB-0E12-4811-92D6-C89CD9079FD8}" type="sibTrans" cxnId="{7CCA03BB-CE45-4BB0-8092-95900699B705}">
      <dgm:prSet/>
      <dgm:spPr/>
      <dgm:t>
        <a:bodyPr/>
        <a:lstStyle/>
        <a:p>
          <a:endParaRPr lang="en-US"/>
        </a:p>
      </dgm:t>
    </dgm:pt>
    <dgm:pt modelId="{FDBF4EB3-96DA-4FE5-8688-CEC0B9A568E8}" type="pres">
      <dgm:prSet presAssocID="{D55915AD-8ED9-430F-B46B-C4037073B4E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29EB780C-3A7F-42EB-B8CC-332DEE10D1C4}" type="pres">
      <dgm:prSet presAssocID="{560167A5-6B4F-4B0C-BDA1-225A943986D7}" presName="composite" presStyleCnt="0">
        <dgm:presLayoutVars>
          <dgm:chMax/>
          <dgm:chPref/>
        </dgm:presLayoutVars>
      </dgm:prSet>
      <dgm:spPr/>
    </dgm:pt>
    <dgm:pt modelId="{43563CD3-D8D3-4DB9-ADA5-C575FA5FC727}" type="pres">
      <dgm:prSet presAssocID="{560167A5-6B4F-4B0C-BDA1-225A943986D7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l-GR"/>
        </a:p>
      </dgm:t>
    </dgm:pt>
    <dgm:pt modelId="{BBA25C9F-1379-4B22-8A6A-F6D1EF1BB132}" type="pres">
      <dgm:prSet presAssocID="{560167A5-6B4F-4B0C-BDA1-225A943986D7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78F6A-2E79-44C0-AEDE-E99F392680A9}" type="pres">
      <dgm:prSet presAssocID="{560167A5-6B4F-4B0C-BDA1-225A943986D7}" presName="tlFrame" presStyleLbl="node1" presStyleIdx="0" presStyleCnt="4"/>
      <dgm:spPr/>
    </dgm:pt>
    <dgm:pt modelId="{04EFA00D-045F-4643-A930-57DFE5AB1C15}" type="pres">
      <dgm:prSet presAssocID="{560167A5-6B4F-4B0C-BDA1-225A943986D7}" presName="trFrame" presStyleLbl="node1" presStyleIdx="1" presStyleCnt="4"/>
      <dgm:spPr/>
    </dgm:pt>
    <dgm:pt modelId="{DA5F5F45-A0D6-445D-A6EC-A6CA0626F4A2}" type="pres">
      <dgm:prSet presAssocID="{560167A5-6B4F-4B0C-BDA1-225A943986D7}" presName="blFrame" presStyleLbl="node1" presStyleIdx="2" presStyleCnt="4"/>
      <dgm:spPr/>
    </dgm:pt>
    <dgm:pt modelId="{02CFD8F6-B2E4-488E-9276-C3317CAB1536}" type="pres">
      <dgm:prSet presAssocID="{560167A5-6B4F-4B0C-BDA1-225A943986D7}" presName="brFrame" presStyleLbl="node1" presStyleIdx="3" presStyleCnt="4"/>
      <dgm:spPr/>
    </dgm:pt>
  </dgm:ptLst>
  <dgm:cxnLst>
    <dgm:cxn modelId="{69C23CB9-0F4C-4EC7-9C59-2F685F294D31}" type="presOf" srcId="{D55915AD-8ED9-430F-B46B-C4037073B4E8}" destId="{FDBF4EB3-96DA-4FE5-8688-CEC0B9A568E8}" srcOrd="0" destOrd="0" presId="urn:microsoft.com/office/officeart/2009/3/layout/FramedTextPicture"/>
    <dgm:cxn modelId="{7CCA03BB-CE45-4BB0-8092-95900699B705}" srcId="{D55915AD-8ED9-430F-B46B-C4037073B4E8}" destId="{560167A5-6B4F-4B0C-BDA1-225A943986D7}" srcOrd="0" destOrd="0" parTransId="{61EE3C8F-5AFD-42CF-A1DB-02B791101972}" sibTransId="{C9E202AB-0E12-4811-92D6-C89CD9079FD8}"/>
    <dgm:cxn modelId="{E824998F-9623-4AD7-A55C-B804103AEE96}" type="presOf" srcId="{560167A5-6B4F-4B0C-BDA1-225A943986D7}" destId="{BBA25C9F-1379-4B22-8A6A-F6D1EF1BB132}" srcOrd="0" destOrd="0" presId="urn:microsoft.com/office/officeart/2009/3/layout/FramedTextPicture"/>
    <dgm:cxn modelId="{412EE656-4CE6-43C1-BF7E-FB3CC76569CA}" type="presParOf" srcId="{FDBF4EB3-96DA-4FE5-8688-CEC0B9A568E8}" destId="{29EB780C-3A7F-42EB-B8CC-332DEE10D1C4}" srcOrd="0" destOrd="0" presId="urn:microsoft.com/office/officeart/2009/3/layout/FramedTextPicture"/>
    <dgm:cxn modelId="{E72C1259-3F36-4DAB-A805-4CEEB04D9B7D}" type="presParOf" srcId="{29EB780C-3A7F-42EB-B8CC-332DEE10D1C4}" destId="{43563CD3-D8D3-4DB9-ADA5-C575FA5FC727}" srcOrd="0" destOrd="0" presId="urn:microsoft.com/office/officeart/2009/3/layout/FramedTextPicture"/>
    <dgm:cxn modelId="{2B2F2D02-D214-4F69-9E3A-D82F2E29B173}" type="presParOf" srcId="{29EB780C-3A7F-42EB-B8CC-332DEE10D1C4}" destId="{BBA25C9F-1379-4B22-8A6A-F6D1EF1BB132}" srcOrd="1" destOrd="0" presId="urn:microsoft.com/office/officeart/2009/3/layout/FramedTextPicture"/>
    <dgm:cxn modelId="{B0E6C528-E7B2-4154-9F66-2C685159E3EB}" type="presParOf" srcId="{29EB780C-3A7F-42EB-B8CC-332DEE10D1C4}" destId="{D4B78F6A-2E79-44C0-AEDE-E99F392680A9}" srcOrd="2" destOrd="0" presId="urn:microsoft.com/office/officeart/2009/3/layout/FramedTextPicture"/>
    <dgm:cxn modelId="{03314E5B-8FFD-4B06-B8E5-65FC52E80E77}" type="presParOf" srcId="{29EB780C-3A7F-42EB-B8CC-332DEE10D1C4}" destId="{04EFA00D-045F-4643-A930-57DFE5AB1C15}" srcOrd="3" destOrd="0" presId="urn:microsoft.com/office/officeart/2009/3/layout/FramedTextPicture"/>
    <dgm:cxn modelId="{E0D98123-BBDC-43F9-8D2C-CEE26CB09D99}" type="presParOf" srcId="{29EB780C-3A7F-42EB-B8CC-332DEE10D1C4}" destId="{DA5F5F45-A0D6-445D-A6EC-A6CA0626F4A2}" srcOrd="4" destOrd="0" presId="urn:microsoft.com/office/officeart/2009/3/layout/FramedTextPicture"/>
    <dgm:cxn modelId="{C9746827-B37F-4B46-B6FC-97A45A0E701A}" type="presParOf" srcId="{29EB780C-3A7F-42EB-B8CC-332DEE10D1C4}" destId="{02CFD8F6-B2E4-488E-9276-C3317CAB1536}" srcOrd="5" destOrd="0" presId="urn:microsoft.com/office/officeart/2009/3/layout/FramedTextPicture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74B67-E3B3-453B-B7C6-68C8FC9D2A23}" type="doc">
      <dgm:prSet loTypeId="urn:microsoft.com/office/officeart/2005/8/layout/hList7#1" loCatId="process" qsTypeId="urn:microsoft.com/office/officeart/2005/8/quickstyle/simple1" qsCatId="simple" csTypeId="urn:microsoft.com/office/officeart/2005/8/colors/accent0_1" csCatId="mainScheme" phldr="1"/>
      <dgm:spPr/>
    </dgm:pt>
    <dgm:pt modelId="{B31BE1D6-941C-494D-9941-DE92D7A5B392}">
      <dgm:prSet phldrT="[Κείμενο]" custT="1"/>
      <dgm:spPr>
        <a:solidFill>
          <a:srgbClr val="F6F1E1"/>
        </a:solidFill>
      </dgm:spPr>
      <dgm:t>
        <a:bodyPr/>
        <a:lstStyle/>
        <a:p>
          <a:r>
            <a:rPr lang="el-GR" sz="1600" dirty="0" smtClean="0">
              <a:latin typeface="Calibri" panose="020F0502020204030204" pitchFamily="34" charset="0"/>
              <a:cs typeface="Calibri" panose="020F0502020204030204" pitchFamily="34" charset="0"/>
            </a:rPr>
            <a:t>ΠΠ1</a:t>
          </a:r>
          <a:r>
            <a:rPr lang="el-GR" sz="10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l-GR" sz="10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000" dirty="0" smtClean="0">
              <a:latin typeface="Calibri" panose="020F0502020204030204" pitchFamily="34" charset="0"/>
              <a:cs typeface="Calibri" panose="020F0502020204030204" pitchFamily="34" charset="0"/>
            </a:rPr>
            <a:t>Ποιοτική Ανάπτυξη</a:t>
          </a:r>
          <a:br>
            <a:rPr lang="el-GR" sz="10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endParaRPr lang="el-GR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5FF2DD-B493-4710-BC33-D66E64684360}" type="parTrans" cxnId="{F8FB94BB-DC59-4A0A-8BFA-89E5A1837DE1}">
      <dgm:prSet/>
      <dgm:spPr/>
      <dgm:t>
        <a:bodyPr/>
        <a:lstStyle/>
        <a:p>
          <a:endParaRPr lang="el-GR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360636-8C65-4C27-9CB0-F2958F29B2C1}" type="sibTrans" cxnId="{F8FB94BB-DC59-4A0A-8BFA-89E5A1837DE1}">
      <dgm:prSet/>
      <dgm:spPr/>
      <dgm:t>
        <a:bodyPr/>
        <a:lstStyle/>
        <a:p>
          <a:endParaRPr lang="el-GR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EA23CC-2B0A-47B6-BFD1-111F24388814}">
      <dgm:prSet phldrT="[Κείμενο]" custT="1"/>
      <dgm:spPr>
        <a:solidFill>
          <a:srgbClr val="F6F1E1"/>
        </a:solidFill>
      </dgm:spPr>
      <dgm:t>
        <a:bodyPr/>
        <a:lstStyle/>
        <a:p>
          <a:r>
            <a:rPr lang="el-GR" sz="1600" dirty="0" smtClean="0">
              <a:latin typeface="Calibri" panose="020F0502020204030204" pitchFamily="34" charset="0"/>
              <a:cs typeface="Calibri" panose="020F0502020204030204" pitchFamily="34" charset="0"/>
            </a:rPr>
            <a:t>ΠΠ2</a:t>
          </a:r>
          <a:r>
            <a:rPr lang="el-GR" sz="10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l-GR" sz="10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000" dirty="0" smtClean="0">
              <a:latin typeface="Calibri" panose="020F0502020204030204" pitchFamily="34" charset="0"/>
              <a:cs typeface="Calibri" panose="020F0502020204030204" pitchFamily="34" charset="0"/>
            </a:rPr>
            <a:t>Δυναμική Κοινωνική </a:t>
          </a:r>
          <a:br>
            <a:rPr lang="el-GR" sz="10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000" dirty="0" smtClean="0">
              <a:latin typeface="Calibri" panose="020F0502020204030204" pitchFamily="34" charset="0"/>
              <a:cs typeface="Calibri" panose="020F0502020204030204" pitchFamily="34" charset="0"/>
            </a:rPr>
            <a:t>Συνοχή</a:t>
          </a:r>
          <a:endParaRPr lang="el-GR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C1C688-500A-452B-A908-4148CE8F81F6}" type="parTrans" cxnId="{784C987C-5024-4232-82EA-CF595DC1E93C}">
      <dgm:prSet/>
      <dgm:spPr/>
      <dgm:t>
        <a:bodyPr/>
        <a:lstStyle/>
        <a:p>
          <a:endParaRPr lang="el-GR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DB28E0-8763-43BC-A8D9-872836D39C91}" type="sibTrans" cxnId="{784C987C-5024-4232-82EA-CF595DC1E93C}">
      <dgm:prSet/>
      <dgm:spPr/>
      <dgm:t>
        <a:bodyPr/>
        <a:lstStyle/>
        <a:p>
          <a:endParaRPr lang="el-GR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E9FB95-8A8E-4ABA-8804-87570E6A81A3}">
      <dgm:prSet phldrT="[Κείμενο]" custT="1"/>
      <dgm:spPr>
        <a:solidFill>
          <a:srgbClr val="F6F1E1"/>
        </a:solidFill>
      </dgm:spPr>
      <dgm:t>
        <a:bodyPr/>
        <a:lstStyle/>
        <a:p>
          <a:r>
            <a:rPr lang="el-GR" sz="1600" dirty="0" smtClean="0">
              <a:latin typeface="Calibri" panose="020F0502020204030204" pitchFamily="34" charset="0"/>
              <a:cs typeface="Calibri" panose="020F0502020204030204" pitchFamily="34" charset="0"/>
            </a:rPr>
            <a:t>ΠΠ3</a:t>
          </a:r>
          <a:r>
            <a:rPr lang="el-GR" sz="10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l-GR" sz="10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000" dirty="0" smtClean="0">
              <a:latin typeface="Calibri" panose="020F0502020204030204" pitchFamily="34" charset="0"/>
              <a:cs typeface="Calibri" panose="020F0502020204030204" pitchFamily="34" charset="0"/>
            </a:rPr>
            <a:t>Ενεργός Περιβαλλοντική Διαχείριση</a:t>
          </a:r>
          <a:endParaRPr lang="el-GR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28021A-52A0-4CD1-ADBF-95CCFB20D954}" type="parTrans" cxnId="{112A99BB-2CE7-4E4E-8266-BD37EDF684F5}">
      <dgm:prSet/>
      <dgm:spPr/>
      <dgm:t>
        <a:bodyPr/>
        <a:lstStyle/>
        <a:p>
          <a:endParaRPr lang="el-GR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B6CEC6-BDCC-4ED7-AACD-ACE619C432D9}" type="sibTrans" cxnId="{112A99BB-2CE7-4E4E-8266-BD37EDF684F5}">
      <dgm:prSet/>
      <dgm:spPr/>
      <dgm:t>
        <a:bodyPr/>
        <a:lstStyle/>
        <a:p>
          <a:endParaRPr lang="el-GR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4BEB60-2C60-464D-9174-01A260736F4C}">
      <dgm:prSet phldrT="[Κείμενο]" custT="1"/>
      <dgm:spPr>
        <a:solidFill>
          <a:srgbClr val="F6F1E1"/>
        </a:solidFill>
      </dgm:spPr>
      <dgm:t>
        <a:bodyPr/>
        <a:lstStyle/>
        <a:p>
          <a:r>
            <a:rPr lang="el-GR" sz="1600" dirty="0" smtClean="0">
              <a:latin typeface="Calibri" panose="020F0502020204030204" pitchFamily="34" charset="0"/>
              <a:cs typeface="Calibri" panose="020F0502020204030204" pitchFamily="34" charset="0"/>
            </a:rPr>
            <a:t>ΠΠ4</a:t>
          </a:r>
          <a:r>
            <a:rPr lang="el-GR" sz="10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l-GR" sz="10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000" dirty="0" smtClean="0">
              <a:latin typeface="Calibri" panose="020F0502020204030204" pitchFamily="34" charset="0"/>
              <a:cs typeface="Calibri" panose="020F0502020204030204" pitchFamily="34" charset="0"/>
            </a:rPr>
            <a:t>Αποτελεσματική Διακυβέρνηση</a:t>
          </a:r>
          <a:br>
            <a:rPr lang="el-GR" sz="10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endParaRPr lang="el-GR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1F5FD3-8819-4C0F-B770-7896018DC86D}" type="parTrans" cxnId="{8412F4EB-9FDF-4C5C-BD39-19D4FE446490}">
      <dgm:prSet/>
      <dgm:spPr/>
      <dgm:t>
        <a:bodyPr/>
        <a:lstStyle/>
        <a:p>
          <a:endParaRPr lang="el-GR" sz="1000"/>
        </a:p>
      </dgm:t>
    </dgm:pt>
    <dgm:pt modelId="{F07EF01A-E308-4156-874F-222A785FC50B}" type="sibTrans" cxnId="{8412F4EB-9FDF-4C5C-BD39-19D4FE446490}">
      <dgm:prSet/>
      <dgm:spPr/>
      <dgm:t>
        <a:bodyPr/>
        <a:lstStyle/>
        <a:p>
          <a:endParaRPr lang="el-GR" sz="1000"/>
        </a:p>
      </dgm:t>
    </dgm:pt>
    <dgm:pt modelId="{AA8E868C-62B5-4943-84C7-FBA2B93E4412}" type="pres">
      <dgm:prSet presAssocID="{D8674B67-E3B3-453B-B7C6-68C8FC9D2A23}" presName="Name0" presStyleCnt="0">
        <dgm:presLayoutVars>
          <dgm:dir/>
          <dgm:resizeHandles val="exact"/>
        </dgm:presLayoutVars>
      </dgm:prSet>
      <dgm:spPr/>
    </dgm:pt>
    <dgm:pt modelId="{7C8AB21A-8D8C-4779-8574-FF4631F80FB1}" type="pres">
      <dgm:prSet presAssocID="{D8674B67-E3B3-453B-B7C6-68C8FC9D2A23}" presName="fgShape" presStyleLbl="fgShp" presStyleIdx="0" presStyleCnt="1"/>
      <dgm:spPr>
        <a:solidFill>
          <a:srgbClr val="00B0F0"/>
        </a:solidFill>
      </dgm:spPr>
    </dgm:pt>
    <dgm:pt modelId="{4AC2C59F-CD44-44F0-B042-17F54C740B7D}" type="pres">
      <dgm:prSet presAssocID="{D8674B67-E3B3-453B-B7C6-68C8FC9D2A23}" presName="linComp" presStyleCnt="0"/>
      <dgm:spPr/>
    </dgm:pt>
    <dgm:pt modelId="{6D07BF21-C64D-49F2-A9F7-06872E0366D2}" type="pres">
      <dgm:prSet presAssocID="{B31BE1D6-941C-494D-9941-DE92D7A5B392}" presName="compNode" presStyleCnt="0"/>
      <dgm:spPr/>
    </dgm:pt>
    <dgm:pt modelId="{FB3FF49F-E861-4ADD-BAA7-6C18914AA924}" type="pres">
      <dgm:prSet presAssocID="{B31BE1D6-941C-494D-9941-DE92D7A5B392}" presName="bkgdShape" presStyleLbl="node1" presStyleIdx="0" presStyleCnt="4"/>
      <dgm:spPr/>
      <dgm:t>
        <a:bodyPr/>
        <a:lstStyle/>
        <a:p>
          <a:endParaRPr lang="el-GR"/>
        </a:p>
      </dgm:t>
    </dgm:pt>
    <dgm:pt modelId="{D4E0FA6A-95E9-497D-B73F-857AD058824C}" type="pres">
      <dgm:prSet presAssocID="{B31BE1D6-941C-494D-9941-DE92D7A5B39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F11879-BE2F-4625-B13B-31B299FCE873}" type="pres">
      <dgm:prSet presAssocID="{B31BE1D6-941C-494D-9941-DE92D7A5B392}" presName="invisiNode" presStyleLbl="node1" presStyleIdx="0" presStyleCnt="4"/>
      <dgm:spPr/>
    </dgm:pt>
    <dgm:pt modelId="{6357AF12-CED4-4297-B2EF-AB47A21894BB}" type="pres">
      <dgm:prSet presAssocID="{B31BE1D6-941C-494D-9941-DE92D7A5B392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9E5029A6-9B45-48CB-82DD-B71841BBC735}" type="pres">
      <dgm:prSet presAssocID="{28360636-8C65-4C27-9CB0-F2958F29B2C1}" presName="sibTrans" presStyleLbl="sibTrans2D1" presStyleIdx="0" presStyleCnt="0"/>
      <dgm:spPr/>
      <dgm:t>
        <a:bodyPr/>
        <a:lstStyle/>
        <a:p>
          <a:endParaRPr lang="el-GR"/>
        </a:p>
      </dgm:t>
    </dgm:pt>
    <dgm:pt modelId="{382B3723-57C5-4A62-87F8-13503F3A4821}" type="pres">
      <dgm:prSet presAssocID="{C2EA23CC-2B0A-47B6-BFD1-111F24388814}" presName="compNode" presStyleCnt="0"/>
      <dgm:spPr/>
    </dgm:pt>
    <dgm:pt modelId="{9D1CF877-EF59-434B-88B2-4505502003F2}" type="pres">
      <dgm:prSet presAssocID="{C2EA23CC-2B0A-47B6-BFD1-111F24388814}" presName="bkgdShape" presStyleLbl="node1" presStyleIdx="1" presStyleCnt="4"/>
      <dgm:spPr/>
      <dgm:t>
        <a:bodyPr/>
        <a:lstStyle/>
        <a:p>
          <a:endParaRPr lang="el-GR"/>
        </a:p>
      </dgm:t>
    </dgm:pt>
    <dgm:pt modelId="{D540A57C-F196-4161-9691-2CBC5D120FBB}" type="pres">
      <dgm:prSet presAssocID="{C2EA23CC-2B0A-47B6-BFD1-111F2438881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4CC1D6-1F5E-4199-8385-E4B6A1140009}" type="pres">
      <dgm:prSet presAssocID="{C2EA23CC-2B0A-47B6-BFD1-111F24388814}" presName="invisiNode" presStyleLbl="node1" presStyleIdx="1" presStyleCnt="4"/>
      <dgm:spPr/>
    </dgm:pt>
    <dgm:pt modelId="{33F34FB2-40D7-4819-8009-32F81BA75BD7}" type="pres">
      <dgm:prSet presAssocID="{C2EA23CC-2B0A-47B6-BFD1-111F24388814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</dgm:pt>
    <dgm:pt modelId="{CA686CA6-81ED-4158-9B0C-11EED6E97430}" type="pres">
      <dgm:prSet presAssocID="{CBDB28E0-8763-43BC-A8D9-872836D39C91}" presName="sibTrans" presStyleLbl="sibTrans2D1" presStyleIdx="0" presStyleCnt="0"/>
      <dgm:spPr/>
      <dgm:t>
        <a:bodyPr/>
        <a:lstStyle/>
        <a:p>
          <a:endParaRPr lang="el-GR"/>
        </a:p>
      </dgm:t>
    </dgm:pt>
    <dgm:pt modelId="{16C82368-7100-4428-95B0-BBDB8CC9E609}" type="pres">
      <dgm:prSet presAssocID="{35E9FB95-8A8E-4ABA-8804-87570E6A81A3}" presName="compNode" presStyleCnt="0"/>
      <dgm:spPr/>
    </dgm:pt>
    <dgm:pt modelId="{789121F3-2CCF-44A5-B6A6-F3BDE33A97FC}" type="pres">
      <dgm:prSet presAssocID="{35E9FB95-8A8E-4ABA-8804-87570E6A81A3}" presName="bkgdShape" presStyleLbl="node1" presStyleIdx="2" presStyleCnt="4"/>
      <dgm:spPr/>
      <dgm:t>
        <a:bodyPr/>
        <a:lstStyle/>
        <a:p>
          <a:endParaRPr lang="el-GR"/>
        </a:p>
      </dgm:t>
    </dgm:pt>
    <dgm:pt modelId="{C5F8A68E-C459-4C83-937F-5EEB882A7F49}" type="pres">
      <dgm:prSet presAssocID="{35E9FB95-8A8E-4ABA-8804-87570E6A81A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6C5060-6347-49C1-B302-898D5A8310C9}" type="pres">
      <dgm:prSet presAssocID="{35E9FB95-8A8E-4ABA-8804-87570E6A81A3}" presName="invisiNode" presStyleLbl="node1" presStyleIdx="2" presStyleCnt="4"/>
      <dgm:spPr/>
    </dgm:pt>
    <dgm:pt modelId="{F22277E2-3AA0-49EF-AF90-806F622170E0}" type="pres">
      <dgm:prSet presAssocID="{35E9FB95-8A8E-4ABA-8804-87570E6A81A3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6F729564-A887-452A-AE53-F6397B698E81}" type="pres">
      <dgm:prSet presAssocID="{EDB6CEC6-BDCC-4ED7-AACD-ACE619C432D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AF9F4B7F-B595-4311-AA14-A8F076C1EEB8}" type="pres">
      <dgm:prSet presAssocID="{8B4BEB60-2C60-464D-9174-01A260736F4C}" presName="compNode" presStyleCnt="0"/>
      <dgm:spPr/>
    </dgm:pt>
    <dgm:pt modelId="{7310749A-2F83-4C1A-9A09-076A327FD864}" type="pres">
      <dgm:prSet presAssocID="{8B4BEB60-2C60-464D-9174-01A260736F4C}" presName="bkgdShape" presStyleLbl="node1" presStyleIdx="3" presStyleCnt="4"/>
      <dgm:spPr/>
      <dgm:t>
        <a:bodyPr/>
        <a:lstStyle/>
        <a:p>
          <a:endParaRPr lang="el-GR"/>
        </a:p>
      </dgm:t>
    </dgm:pt>
    <dgm:pt modelId="{E598749C-0591-4105-9670-25AB713B06B3}" type="pres">
      <dgm:prSet presAssocID="{8B4BEB60-2C60-464D-9174-01A260736F4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7ACDCC-1A19-4A16-AD91-64307233C59E}" type="pres">
      <dgm:prSet presAssocID="{8B4BEB60-2C60-464D-9174-01A260736F4C}" presName="invisiNode" presStyleLbl="node1" presStyleIdx="3" presStyleCnt="4"/>
      <dgm:spPr/>
    </dgm:pt>
    <dgm:pt modelId="{39114FF3-1EE7-47D6-8F25-EBA85A521EB0}" type="pres">
      <dgm:prSet presAssocID="{8B4BEB60-2C60-464D-9174-01A260736F4C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</dgm:spPr>
    </dgm:pt>
  </dgm:ptLst>
  <dgm:cxnLst>
    <dgm:cxn modelId="{62C53D13-EE0E-406D-81D2-3E28ECAE95E5}" type="presOf" srcId="{35E9FB95-8A8E-4ABA-8804-87570E6A81A3}" destId="{C5F8A68E-C459-4C83-937F-5EEB882A7F49}" srcOrd="1" destOrd="0" presId="urn:microsoft.com/office/officeart/2005/8/layout/hList7#1"/>
    <dgm:cxn modelId="{C313AF28-FC5D-4A30-8738-66A0BBB74F70}" type="presOf" srcId="{8B4BEB60-2C60-464D-9174-01A260736F4C}" destId="{E598749C-0591-4105-9670-25AB713B06B3}" srcOrd="1" destOrd="0" presId="urn:microsoft.com/office/officeart/2005/8/layout/hList7#1"/>
    <dgm:cxn modelId="{2367A61F-D4DE-4523-AF58-87D1FD0F9464}" type="presOf" srcId="{28360636-8C65-4C27-9CB0-F2958F29B2C1}" destId="{9E5029A6-9B45-48CB-82DD-B71841BBC735}" srcOrd="0" destOrd="0" presId="urn:microsoft.com/office/officeart/2005/8/layout/hList7#1"/>
    <dgm:cxn modelId="{784C987C-5024-4232-82EA-CF595DC1E93C}" srcId="{D8674B67-E3B3-453B-B7C6-68C8FC9D2A23}" destId="{C2EA23CC-2B0A-47B6-BFD1-111F24388814}" srcOrd="1" destOrd="0" parTransId="{D1C1C688-500A-452B-A908-4148CE8F81F6}" sibTransId="{CBDB28E0-8763-43BC-A8D9-872836D39C91}"/>
    <dgm:cxn modelId="{BBDBF511-0678-4ACF-88EB-FA5D320D8CDD}" type="presOf" srcId="{C2EA23CC-2B0A-47B6-BFD1-111F24388814}" destId="{D540A57C-F196-4161-9691-2CBC5D120FBB}" srcOrd="1" destOrd="0" presId="urn:microsoft.com/office/officeart/2005/8/layout/hList7#1"/>
    <dgm:cxn modelId="{5B9CE4EB-4896-42AD-A9A3-931099FBEEEC}" type="presOf" srcId="{D8674B67-E3B3-453B-B7C6-68C8FC9D2A23}" destId="{AA8E868C-62B5-4943-84C7-FBA2B93E4412}" srcOrd="0" destOrd="0" presId="urn:microsoft.com/office/officeart/2005/8/layout/hList7#1"/>
    <dgm:cxn modelId="{7BFE78BE-DD57-489E-AD2B-85329C3AC74F}" type="presOf" srcId="{B31BE1D6-941C-494D-9941-DE92D7A5B392}" destId="{FB3FF49F-E861-4ADD-BAA7-6C18914AA924}" srcOrd="0" destOrd="0" presId="urn:microsoft.com/office/officeart/2005/8/layout/hList7#1"/>
    <dgm:cxn modelId="{C467B355-DB5B-4707-AA4E-AD4A4FC27FBE}" type="presOf" srcId="{EDB6CEC6-BDCC-4ED7-AACD-ACE619C432D9}" destId="{6F729564-A887-452A-AE53-F6397B698E81}" srcOrd="0" destOrd="0" presId="urn:microsoft.com/office/officeart/2005/8/layout/hList7#1"/>
    <dgm:cxn modelId="{6F9E986E-6459-4B05-996F-091326531015}" type="presOf" srcId="{35E9FB95-8A8E-4ABA-8804-87570E6A81A3}" destId="{789121F3-2CCF-44A5-B6A6-F3BDE33A97FC}" srcOrd="0" destOrd="0" presId="urn:microsoft.com/office/officeart/2005/8/layout/hList7#1"/>
    <dgm:cxn modelId="{831F8843-9476-407E-B654-99808BF4732D}" type="presOf" srcId="{B31BE1D6-941C-494D-9941-DE92D7A5B392}" destId="{D4E0FA6A-95E9-497D-B73F-857AD058824C}" srcOrd="1" destOrd="0" presId="urn:microsoft.com/office/officeart/2005/8/layout/hList7#1"/>
    <dgm:cxn modelId="{4B4757F2-373A-4DF6-B328-484C79DDB5D8}" type="presOf" srcId="{C2EA23CC-2B0A-47B6-BFD1-111F24388814}" destId="{9D1CF877-EF59-434B-88B2-4505502003F2}" srcOrd="0" destOrd="0" presId="urn:microsoft.com/office/officeart/2005/8/layout/hList7#1"/>
    <dgm:cxn modelId="{F8FB94BB-DC59-4A0A-8BFA-89E5A1837DE1}" srcId="{D8674B67-E3B3-453B-B7C6-68C8FC9D2A23}" destId="{B31BE1D6-941C-494D-9941-DE92D7A5B392}" srcOrd="0" destOrd="0" parTransId="{A45FF2DD-B493-4710-BC33-D66E64684360}" sibTransId="{28360636-8C65-4C27-9CB0-F2958F29B2C1}"/>
    <dgm:cxn modelId="{8412F4EB-9FDF-4C5C-BD39-19D4FE446490}" srcId="{D8674B67-E3B3-453B-B7C6-68C8FC9D2A23}" destId="{8B4BEB60-2C60-464D-9174-01A260736F4C}" srcOrd="3" destOrd="0" parTransId="{5A1F5FD3-8819-4C0F-B770-7896018DC86D}" sibTransId="{F07EF01A-E308-4156-874F-222A785FC50B}"/>
    <dgm:cxn modelId="{FDCD77F9-44CC-464B-B691-9EB8119B336A}" type="presOf" srcId="{8B4BEB60-2C60-464D-9174-01A260736F4C}" destId="{7310749A-2F83-4C1A-9A09-076A327FD864}" srcOrd="0" destOrd="0" presId="urn:microsoft.com/office/officeart/2005/8/layout/hList7#1"/>
    <dgm:cxn modelId="{EE3AF28F-EA5D-4AA5-8A94-E4CA8830902A}" type="presOf" srcId="{CBDB28E0-8763-43BC-A8D9-872836D39C91}" destId="{CA686CA6-81ED-4158-9B0C-11EED6E97430}" srcOrd="0" destOrd="0" presId="urn:microsoft.com/office/officeart/2005/8/layout/hList7#1"/>
    <dgm:cxn modelId="{112A99BB-2CE7-4E4E-8266-BD37EDF684F5}" srcId="{D8674B67-E3B3-453B-B7C6-68C8FC9D2A23}" destId="{35E9FB95-8A8E-4ABA-8804-87570E6A81A3}" srcOrd="2" destOrd="0" parTransId="{AC28021A-52A0-4CD1-ADBF-95CCFB20D954}" sibTransId="{EDB6CEC6-BDCC-4ED7-AACD-ACE619C432D9}"/>
    <dgm:cxn modelId="{513CBDCC-B4D7-40BF-9844-CBA7F7C539E1}" type="presParOf" srcId="{AA8E868C-62B5-4943-84C7-FBA2B93E4412}" destId="{7C8AB21A-8D8C-4779-8574-FF4631F80FB1}" srcOrd="0" destOrd="0" presId="urn:microsoft.com/office/officeart/2005/8/layout/hList7#1"/>
    <dgm:cxn modelId="{C3B7ED3E-63A3-49DE-AF89-785A8AE05177}" type="presParOf" srcId="{AA8E868C-62B5-4943-84C7-FBA2B93E4412}" destId="{4AC2C59F-CD44-44F0-B042-17F54C740B7D}" srcOrd="1" destOrd="0" presId="urn:microsoft.com/office/officeart/2005/8/layout/hList7#1"/>
    <dgm:cxn modelId="{4E8CF7D7-53E2-4955-B857-4667492A14AE}" type="presParOf" srcId="{4AC2C59F-CD44-44F0-B042-17F54C740B7D}" destId="{6D07BF21-C64D-49F2-A9F7-06872E0366D2}" srcOrd="0" destOrd="0" presId="urn:microsoft.com/office/officeart/2005/8/layout/hList7#1"/>
    <dgm:cxn modelId="{0663401F-4C66-4400-B6B5-DCAFB031BD7A}" type="presParOf" srcId="{6D07BF21-C64D-49F2-A9F7-06872E0366D2}" destId="{FB3FF49F-E861-4ADD-BAA7-6C18914AA924}" srcOrd="0" destOrd="0" presId="urn:microsoft.com/office/officeart/2005/8/layout/hList7#1"/>
    <dgm:cxn modelId="{7594F97F-6B55-48D1-A85D-F6EA3F697E8E}" type="presParOf" srcId="{6D07BF21-C64D-49F2-A9F7-06872E0366D2}" destId="{D4E0FA6A-95E9-497D-B73F-857AD058824C}" srcOrd="1" destOrd="0" presId="urn:microsoft.com/office/officeart/2005/8/layout/hList7#1"/>
    <dgm:cxn modelId="{3311424A-BE4A-49F6-BD42-DB80A4F098C4}" type="presParOf" srcId="{6D07BF21-C64D-49F2-A9F7-06872E0366D2}" destId="{CEF11879-BE2F-4625-B13B-31B299FCE873}" srcOrd="2" destOrd="0" presId="urn:microsoft.com/office/officeart/2005/8/layout/hList7#1"/>
    <dgm:cxn modelId="{7FE07ACB-99AB-45E7-8ED8-0AC3AC2A6071}" type="presParOf" srcId="{6D07BF21-C64D-49F2-A9F7-06872E0366D2}" destId="{6357AF12-CED4-4297-B2EF-AB47A21894BB}" srcOrd="3" destOrd="0" presId="urn:microsoft.com/office/officeart/2005/8/layout/hList7#1"/>
    <dgm:cxn modelId="{A5E86B92-0C11-42EC-9ED7-0FD8E045C276}" type="presParOf" srcId="{4AC2C59F-CD44-44F0-B042-17F54C740B7D}" destId="{9E5029A6-9B45-48CB-82DD-B71841BBC735}" srcOrd="1" destOrd="0" presId="urn:microsoft.com/office/officeart/2005/8/layout/hList7#1"/>
    <dgm:cxn modelId="{666B334D-BC54-4D51-B12F-28A7009768AE}" type="presParOf" srcId="{4AC2C59F-CD44-44F0-B042-17F54C740B7D}" destId="{382B3723-57C5-4A62-87F8-13503F3A4821}" srcOrd="2" destOrd="0" presId="urn:microsoft.com/office/officeart/2005/8/layout/hList7#1"/>
    <dgm:cxn modelId="{94C9D7DB-590A-4D3A-810C-F47EC7615B9F}" type="presParOf" srcId="{382B3723-57C5-4A62-87F8-13503F3A4821}" destId="{9D1CF877-EF59-434B-88B2-4505502003F2}" srcOrd="0" destOrd="0" presId="urn:microsoft.com/office/officeart/2005/8/layout/hList7#1"/>
    <dgm:cxn modelId="{97B27264-C5FD-46F6-B1BA-5B857D7D149F}" type="presParOf" srcId="{382B3723-57C5-4A62-87F8-13503F3A4821}" destId="{D540A57C-F196-4161-9691-2CBC5D120FBB}" srcOrd="1" destOrd="0" presId="urn:microsoft.com/office/officeart/2005/8/layout/hList7#1"/>
    <dgm:cxn modelId="{12C7CE25-43AC-486A-B170-DFA8743CA61B}" type="presParOf" srcId="{382B3723-57C5-4A62-87F8-13503F3A4821}" destId="{964CC1D6-1F5E-4199-8385-E4B6A1140009}" srcOrd="2" destOrd="0" presId="urn:microsoft.com/office/officeart/2005/8/layout/hList7#1"/>
    <dgm:cxn modelId="{53650426-5BC2-4734-9555-1E8F24F6FFFC}" type="presParOf" srcId="{382B3723-57C5-4A62-87F8-13503F3A4821}" destId="{33F34FB2-40D7-4819-8009-32F81BA75BD7}" srcOrd="3" destOrd="0" presId="urn:microsoft.com/office/officeart/2005/8/layout/hList7#1"/>
    <dgm:cxn modelId="{6DADE517-E765-4422-AD94-226753491E75}" type="presParOf" srcId="{4AC2C59F-CD44-44F0-B042-17F54C740B7D}" destId="{CA686CA6-81ED-4158-9B0C-11EED6E97430}" srcOrd="3" destOrd="0" presId="urn:microsoft.com/office/officeart/2005/8/layout/hList7#1"/>
    <dgm:cxn modelId="{7F38DBBF-9004-45E2-94B3-E4CFB5922317}" type="presParOf" srcId="{4AC2C59F-CD44-44F0-B042-17F54C740B7D}" destId="{16C82368-7100-4428-95B0-BBDB8CC9E609}" srcOrd="4" destOrd="0" presId="urn:microsoft.com/office/officeart/2005/8/layout/hList7#1"/>
    <dgm:cxn modelId="{075964B5-2AE6-4C75-8C02-BA7B44BC4284}" type="presParOf" srcId="{16C82368-7100-4428-95B0-BBDB8CC9E609}" destId="{789121F3-2CCF-44A5-B6A6-F3BDE33A97FC}" srcOrd="0" destOrd="0" presId="urn:microsoft.com/office/officeart/2005/8/layout/hList7#1"/>
    <dgm:cxn modelId="{B3416137-97F9-4884-8A9D-949D55B9F6DB}" type="presParOf" srcId="{16C82368-7100-4428-95B0-BBDB8CC9E609}" destId="{C5F8A68E-C459-4C83-937F-5EEB882A7F49}" srcOrd="1" destOrd="0" presId="urn:microsoft.com/office/officeart/2005/8/layout/hList7#1"/>
    <dgm:cxn modelId="{24C14086-C3AC-415B-9630-61E05C37C5BA}" type="presParOf" srcId="{16C82368-7100-4428-95B0-BBDB8CC9E609}" destId="{596C5060-6347-49C1-B302-898D5A8310C9}" srcOrd="2" destOrd="0" presId="urn:microsoft.com/office/officeart/2005/8/layout/hList7#1"/>
    <dgm:cxn modelId="{308A2E70-BB55-44D0-8B72-E05D6BA38FB3}" type="presParOf" srcId="{16C82368-7100-4428-95B0-BBDB8CC9E609}" destId="{F22277E2-3AA0-49EF-AF90-806F622170E0}" srcOrd="3" destOrd="0" presId="urn:microsoft.com/office/officeart/2005/8/layout/hList7#1"/>
    <dgm:cxn modelId="{717034A1-D44B-4A53-B3CD-3EC93842DE26}" type="presParOf" srcId="{4AC2C59F-CD44-44F0-B042-17F54C740B7D}" destId="{6F729564-A887-452A-AE53-F6397B698E81}" srcOrd="5" destOrd="0" presId="urn:microsoft.com/office/officeart/2005/8/layout/hList7#1"/>
    <dgm:cxn modelId="{F36E146E-C0E9-48D2-86E8-04FDE3BC1D10}" type="presParOf" srcId="{4AC2C59F-CD44-44F0-B042-17F54C740B7D}" destId="{AF9F4B7F-B595-4311-AA14-A8F076C1EEB8}" srcOrd="6" destOrd="0" presId="urn:microsoft.com/office/officeart/2005/8/layout/hList7#1"/>
    <dgm:cxn modelId="{78842812-707F-4ED6-ADDB-388BD6034D70}" type="presParOf" srcId="{AF9F4B7F-B595-4311-AA14-A8F076C1EEB8}" destId="{7310749A-2F83-4C1A-9A09-076A327FD864}" srcOrd="0" destOrd="0" presId="urn:microsoft.com/office/officeart/2005/8/layout/hList7#1"/>
    <dgm:cxn modelId="{68042CB5-BAED-4631-8947-71EC700DDF56}" type="presParOf" srcId="{AF9F4B7F-B595-4311-AA14-A8F076C1EEB8}" destId="{E598749C-0591-4105-9670-25AB713B06B3}" srcOrd="1" destOrd="0" presId="urn:microsoft.com/office/officeart/2005/8/layout/hList7#1"/>
    <dgm:cxn modelId="{D40C04A5-B9E6-4AFB-9864-7F38CD77B50C}" type="presParOf" srcId="{AF9F4B7F-B595-4311-AA14-A8F076C1EEB8}" destId="{057ACDCC-1A19-4A16-AD91-64307233C59E}" srcOrd="2" destOrd="0" presId="urn:microsoft.com/office/officeart/2005/8/layout/hList7#1"/>
    <dgm:cxn modelId="{B3A8B286-26A3-482D-BAEB-F73066D9BBD8}" type="presParOf" srcId="{AF9F4B7F-B595-4311-AA14-A8F076C1EEB8}" destId="{39114FF3-1EE7-47D6-8F25-EBA85A521EB0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1C79918-AAD5-4023-8195-214D3C1BB57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C1C127-8E9B-4463-95AA-A7F2133DBA87}">
      <dgm:prSet custT="1"/>
      <dgm:spPr>
        <a:xfrm>
          <a:off x="0" y="89361"/>
          <a:ext cx="5962720" cy="115478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l-GR" sz="2600" b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Για την παρακολούθηση των Στόχων του Επιχειρησιακού Προγράμματος αξιοποιούνται 56 δείκτες αποτελέσματος. </a:t>
          </a:r>
          <a:endParaRPr lang="en-US" sz="2600" b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0859D90-C3CD-47A2-AFCB-AB10393D8703}" type="parTrans" cxnId="{CCF127F7-6FAF-4FC9-84C4-B30337AAD94A}">
      <dgm:prSet/>
      <dgm:spPr/>
      <dgm:t>
        <a:bodyPr/>
        <a:lstStyle/>
        <a:p>
          <a:endParaRPr lang="en-US" sz="2600" b="0"/>
        </a:p>
      </dgm:t>
    </dgm:pt>
    <dgm:pt modelId="{F4C2E212-5EEF-43D1-93D4-60906BD9AA57}" type="sibTrans" cxnId="{CCF127F7-6FAF-4FC9-84C4-B30337AAD94A}">
      <dgm:prSet/>
      <dgm:spPr/>
      <dgm:t>
        <a:bodyPr/>
        <a:lstStyle/>
        <a:p>
          <a:endParaRPr lang="en-US" sz="2600" b="0"/>
        </a:p>
      </dgm:t>
    </dgm:pt>
    <dgm:pt modelId="{5D006CF9-88F7-4EC6-8735-32285CAC5109}">
      <dgm:prSet custT="1"/>
      <dgm:spPr>
        <a:xfrm>
          <a:off x="0" y="1304631"/>
          <a:ext cx="5962720" cy="1154789"/>
        </a:xfrm>
        <a:prstGeom prst="roundRect">
          <a:avLst/>
        </a:prstGeom>
        <a:solidFill>
          <a:srgbClr val="5B9BD5">
            <a:hueOff val="-2252848"/>
            <a:satOff val="-5806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l-GR" sz="2600" b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Οι δείκτες είναι σε συνάφεια με τους στόχους που </a:t>
          </a:r>
          <a:r>
            <a:rPr lang="el-GR" sz="2600" b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αφορούν </a:t>
          </a:r>
          <a:r>
            <a:rPr lang="el-GR" sz="2600" b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το Στρατηγικό Σχεδιασμό, το ΠΠΑ και τους </a:t>
          </a:r>
          <a:r>
            <a:rPr lang="el-GR" sz="2600" b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17 </a:t>
          </a:r>
          <a:r>
            <a:rPr lang="el-GR" sz="2600" b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Στόχους Βιώσιμης ανάπτυξης (ΟΗΕ). </a:t>
          </a:r>
          <a:endParaRPr lang="en-US" sz="2600" b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03CDEAE-D9D1-495B-9AC2-754D4A2E831F}" type="parTrans" cxnId="{8A4338BB-3C99-4CA7-B4EA-ECE3291A57EB}">
      <dgm:prSet/>
      <dgm:spPr/>
      <dgm:t>
        <a:bodyPr/>
        <a:lstStyle/>
        <a:p>
          <a:endParaRPr lang="en-US" sz="2600" b="0"/>
        </a:p>
      </dgm:t>
    </dgm:pt>
    <dgm:pt modelId="{BA8D68C2-7CB7-499F-91E7-A79EC5D1BD5D}" type="sibTrans" cxnId="{8A4338BB-3C99-4CA7-B4EA-ECE3291A57EB}">
      <dgm:prSet/>
      <dgm:spPr/>
      <dgm:t>
        <a:bodyPr/>
        <a:lstStyle/>
        <a:p>
          <a:endParaRPr lang="en-US" sz="2600" b="0"/>
        </a:p>
      </dgm:t>
    </dgm:pt>
    <dgm:pt modelId="{DE418EE7-D361-4F47-9F47-D20A0C5208B3}">
      <dgm:prSet custT="1"/>
      <dgm:spPr>
        <a:xfrm>
          <a:off x="0" y="2519901"/>
          <a:ext cx="5962720" cy="1154789"/>
        </a:xfrm>
        <a:prstGeom prst="roundRect">
          <a:avLst/>
        </a:prstGeom>
        <a:solidFill>
          <a:srgbClr val="5B9BD5">
            <a:hueOff val="-4505695"/>
            <a:satOff val="-11613"/>
            <a:lumOff val="-784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l-GR" sz="2600" b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Οι Δείκτες χρησιμεύουν για την ποσοτικοποίηση των στόχων, ώστε να καταστούν μετρήσιμοι.</a:t>
          </a:r>
          <a:endParaRPr lang="en-US" sz="2600" b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74B09F6-B99E-49A8-92EC-E9016547C1C9}" type="parTrans" cxnId="{0EBF6359-F8E0-4816-B739-FD57AE586E18}">
      <dgm:prSet/>
      <dgm:spPr/>
      <dgm:t>
        <a:bodyPr/>
        <a:lstStyle/>
        <a:p>
          <a:endParaRPr lang="en-US" sz="2600" b="0"/>
        </a:p>
      </dgm:t>
    </dgm:pt>
    <dgm:pt modelId="{4D2FCF4F-6E17-4641-8F0A-C411AE4F6591}" type="sibTrans" cxnId="{0EBF6359-F8E0-4816-B739-FD57AE586E18}">
      <dgm:prSet/>
      <dgm:spPr/>
      <dgm:t>
        <a:bodyPr/>
        <a:lstStyle/>
        <a:p>
          <a:endParaRPr lang="en-US" sz="2600" b="0"/>
        </a:p>
      </dgm:t>
    </dgm:pt>
    <dgm:pt modelId="{BEEA1286-80BC-4142-9403-7875A5BEB896}">
      <dgm:prSet custT="1"/>
      <dgm:spPr>
        <a:xfrm>
          <a:off x="0" y="3735171"/>
          <a:ext cx="5962720" cy="1154789"/>
        </a:xfrm>
        <a:prstGeom prst="round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l-GR" sz="2600" b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Σε κάθε Δείκτη αντιστοιχεί μια </a:t>
          </a:r>
          <a:r>
            <a:rPr lang="el-GR" sz="2600" b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τιμή-στόχος </a:t>
          </a:r>
          <a:r>
            <a:rPr lang="el-GR" sz="2600" b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για κάθε δράση.</a:t>
          </a:r>
          <a:endParaRPr lang="en-US" sz="2600" b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1357405-4052-4139-BB6A-7FF5AB83626B}" type="parTrans" cxnId="{554F04B7-7322-4003-BDFC-3355E4A49857}">
      <dgm:prSet/>
      <dgm:spPr/>
      <dgm:t>
        <a:bodyPr/>
        <a:lstStyle/>
        <a:p>
          <a:endParaRPr lang="en-US" sz="2600" b="0"/>
        </a:p>
      </dgm:t>
    </dgm:pt>
    <dgm:pt modelId="{CAEBFA38-8DDC-4D39-9FB1-7D18F262CC3F}" type="sibTrans" cxnId="{554F04B7-7322-4003-BDFC-3355E4A49857}">
      <dgm:prSet/>
      <dgm:spPr/>
      <dgm:t>
        <a:bodyPr/>
        <a:lstStyle/>
        <a:p>
          <a:endParaRPr lang="en-US" sz="2600" b="0"/>
        </a:p>
      </dgm:t>
    </dgm:pt>
    <dgm:pt modelId="{4AA14CD7-1658-419E-90C4-56A9E58855B0}" type="pres">
      <dgm:prSet presAssocID="{E1C79918-AAD5-4023-8195-214D3C1BB5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93131F1-5E5B-46CA-83E2-34B386E5E1DB}" type="pres">
      <dgm:prSet presAssocID="{1CC1C127-8E9B-4463-95AA-A7F2133DBA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1DDC0D-F527-4992-BBF5-AF7643646E21}" type="pres">
      <dgm:prSet presAssocID="{F4C2E212-5EEF-43D1-93D4-60906BD9AA57}" presName="spacer" presStyleCnt="0"/>
      <dgm:spPr/>
    </dgm:pt>
    <dgm:pt modelId="{1B144E6C-5AA9-4EFF-B75B-5ACA7699E65E}" type="pres">
      <dgm:prSet presAssocID="{5D006CF9-88F7-4EC6-8735-32285CAC510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7B202E-E76C-4DF6-99E8-6BEEC5ABACBD}" type="pres">
      <dgm:prSet presAssocID="{BA8D68C2-7CB7-499F-91E7-A79EC5D1BD5D}" presName="spacer" presStyleCnt="0"/>
      <dgm:spPr/>
    </dgm:pt>
    <dgm:pt modelId="{54671636-8285-4BDC-8023-7CF0E74DFB7F}" type="pres">
      <dgm:prSet presAssocID="{DE418EE7-D361-4F47-9F47-D20A0C5208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0D270A-96C8-4562-87C8-9B589445419B}" type="pres">
      <dgm:prSet presAssocID="{4D2FCF4F-6E17-4641-8F0A-C411AE4F6591}" presName="spacer" presStyleCnt="0"/>
      <dgm:spPr/>
    </dgm:pt>
    <dgm:pt modelId="{0F228C2A-14C0-487D-80C6-F553B9CBB9F1}" type="pres">
      <dgm:prSet presAssocID="{BEEA1286-80BC-4142-9403-7875A5BEB89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3EBD497-1141-4AB4-AB7E-638125063B0F}" type="presOf" srcId="{BEEA1286-80BC-4142-9403-7875A5BEB896}" destId="{0F228C2A-14C0-487D-80C6-F553B9CBB9F1}" srcOrd="0" destOrd="0" presId="urn:microsoft.com/office/officeart/2005/8/layout/vList2"/>
    <dgm:cxn modelId="{554F04B7-7322-4003-BDFC-3355E4A49857}" srcId="{E1C79918-AAD5-4023-8195-214D3C1BB577}" destId="{BEEA1286-80BC-4142-9403-7875A5BEB896}" srcOrd="3" destOrd="0" parTransId="{D1357405-4052-4139-BB6A-7FF5AB83626B}" sibTransId="{CAEBFA38-8DDC-4D39-9FB1-7D18F262CC3F}"/>
    <dgm:cxn modelId="{BA45CC90-78D9-480E-8888-BCADB47CEE25}" type="presOf" srcId="{DE418EE7-D361-4F47-9F47-D20A0C5208B3}" destId="{54671636-8285-4BDC-8023-7CF0E74DFB7F}" srcOrd="0" destOrd="0" presId="urn:microsoft.com/office/officeart/2005/8/layout/vList2"/>
    <dgm:cxn modelId="{39E95057-F58C-4484-BC4D-E4F992C09FD3}" type="presOf" srcId="{1CC1C127-8E9B-4463-95AA-A7F2133DBA87}" destId="{D93131F1-5E5B-46CA-83E2-34B386E5E1DB}" srcOrd="0" destOrd="0" presId="urn:microsoft.com/office/officeart/2005/8/layout/vList2"/>
    <dgm:cxn modelId="{BB548F37-8F7D-4775-8BD1-9F1B567B9BD7}" type="presOf" srcId="{E1C79918-AAD5-4023-8195-214D3C1BB577}" destId="{4AA14CD7-1658-419E-90C4-56A9E58855B0}" srcOrd="0" destOrd="0" presId="urn:microsoft.com/office/officeart/2005/8/layout/vList2"/>
    <dgm:cxn modelId="{C6B66698-4F7B-4E32-A07C-53A117A12D55}" type="presOf" srcId="{5D006CF9-88F7-4EC6-8735-32285CAC5109}" destId="{1B144E6C-5AA9-4EFF-B75B-5ACA7699E65E}" srcOrd="0" destOrd="0" presId="urn:microsoft.com/office/officeart/2005/8/layout/vList2"/>
    <dgm:cxn modelId="{CCF127F7-6FAF-4FC9-84C4-B30337AAD94A}" srcId="{E1C79918-AAD5-4023-8195-214D3C1BB577}" destId="{1CC1C127-8E9B-4463-95AA-A7F2133DBA87}" srcOrd="0" destOrd="0" parTransId="{C0859D90-C3CD-47A2-AFCB-AB10393D8703}" sibTransId="{F4C2E212-5EEF-43D1-93D4-60906BD9AA57}"/>
    <dgm:cxn modelId="{8A4338BB-3C99-4CA7-B4EA-ECE3291A57EB}" srcId="{E1C79918-AAD5-4023-8195-214D3C1BB577}" destId="{5D006CF9-88F7-4EC6-8735-32285CAC5109}" srcOrd="1" destOrd="0" parTransId="{303CDEAE-D9D1-495B-9AC2-754D4A2E831F}" sibTransId="{BA8D68C2-7CB7-499F-91E7-A79EC5D1BD5D}"/>
    <dgm:cxn modelId="{0EBF6359-F8E0-4816-B739-FD57AE586E18}" srcId="{E1C79918-AAD5-4023-8195-214D3C1BB577}" destId="{DE418EE7-D361-4F47-9F47-D20A0C5208B3}" srcOrd="2" destOrd="0" parTransId="{974B09F6-B99E-49A8-92EC-E9016547C1C9}" sibTransId="{4D2FCF4F-6E17-4641-8F0A-C411AE4F6591}"/>
    <dgm:cxn modelId="{9D5FB2C6-D0E1-4DA2-A128-C0EEB5377714}" type="presParOf" srcId="{4AA14CD7-1658-419E-90C4-56A9E58855B0}" destId="{D93131F1-5E5B-46CA-83E2-34B386E5E1DB}" srcOrd="0" destOrd="0" presId="urn:microsoft.com/office/officeart/2005/8/layout/vList2"/>
    <dgm:cxn modelId="{E0D2FC35-8EEB-49B1-AE72-4E253A3660B1}" type="presParOf" srcId="{4AA14CD7-1658-419E-90C4-56A9E58855B0}" destId="{421DDC0D-F527-4992-BBF5-AF7643646E21}" srcOrd="1" destOrd="0" presId="urn:microsoft.com/office/officeart/2005/8/layout/vList2"/>
    <dgm:cxn modelId="{050B0B57-7F7D-4365-9C27-FA707E109456}" type="presParOf" srcId="{4AA14CD7-1658-419E-90C4-56A9E58855B0}" destId="{1B144E6C-5AA9-4EFF-B75B-5ACA7699E65E}" srcOrd="2" destOrd="0" presId="urn:microsoft.com/office/officeart/2005/8/layout/vList2"/>
    <dgm:cxn modelId="{46E0DB84-DD8C-4CCA-A27C-ED1AEDCAD9B9}" type="presParOf" srcId="{4AA14CD7-1658-419E-90C4-56A9E58855B0}" destId="{C67B202E-E76C-4DF6-99E8-6BEEC5ABACBD}" srcOrd="3" destOrd="0" presId="urn:microsoft.com/office/officeart/2005/8/layout/vList2"/>
    <dgm:cxn modelId="{FC623EA6-8510-44AC-979C-0DEE08A64A2F}" type="presParOf" srcId="{4AA14CD7-1658-419E-90C4-56A9E58855B0}" destId="{54671636-8285-4BDC-8023-7CF0E74DFB7F}" srcOrd="4" destOrd="0" presId="urn:microsoft.com/office/officeart/2005/8/layout/vList2"/>
    <dgm:cxn modelId="{3017F9FF-AEB7-4592-9517-DEB3EBBA65D0}" type="presParOf" srcId="{4AA14CD7-1658-419E-90C4-56A9E58855B0}" destId="{370D270A-96C8-4562-87C8-9B589445419B}" srcOrd="5" destOrd="0" presId="urn:microsoft.com/office/officeart/2005/8/layout/vList2"/>
    <dgm:cxn modelId="{F8704AD5-6351-4EF8-BD0B-FD6651626632}" type="presParOf" srcId="{4AA14CD7-1658-419E-90C4-56A9E58855B0}" destId="{0F228C2A-14C0-487D-80C6-F553B9CBB9F1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88013-633D-46BC-9C95-194D23F47E56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CB19A29A-FEBF-4073-9031-ED8A8AF600DA}">
      <dgm:prSet phldrT="[Κείμενο]" custT="1"/>
      <dgm:spPr/>
      <dgm:t>
        <a:bodyPr/>
        <a:lstStyle/>
        <a:p>
          <a:r>
            <a:rPr lang="en-US" sz="1200" dirty="0" smtClean="0">
              <a:latin typeface="Calibri" panose="020F0502020204030204" pitchFamily="34" charset="0"/>
              <a:cs typeface="Calibri" panose="020F0502020204030204" pitchFamily="34" charset="0"/>
            </a:rPr>
            <a:t>SWOT</a:t>
          </a:r>
          <a:endParaRPr lang="el-GR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33B98F-79ED-4F0F-8F1E-6ED16330437C}" type="parTrans" cxnId="{9856D8A0-E707-45FD-92CF-48BAB8252AD0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468E1E-4D24-40F7-8750-E0909548BB3B}" type="sibTrans" cxnId="{9856D8A0-E707-45FD-92CF-48BAB8252AD0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AF07F9-29D4-43C6-AD16-D7F73E62E90F}">
      <dgm:prSet phldrT="[Κείμενο]" custT="1"/>
      <dgm:spPr>
        <a:solidFill>
          <a:srgbClr val="727623"/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l-GR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Δυνατότητες</a:t>
          </a:r>
          <a:endParaRPr lang="el-GR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B26148-F7B3-485D-B2BA-08D6F8A48339}" type="parTrans" cxnId="{42A42DFF-F543-4278-B0C2-D5680743893D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441D5A-C572-4D91-BA16-7C2B816A2749}" type="sibTrans" cxnId="{42A42DFF-F543-4278-B0C2-D5680743893D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9EC1FF-9DC9-47F8-9736-C79D605CC3CC}">
      <dgm:prSet phldrT="[Κείμενο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l-GR" sz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Προβλήματα</a:t>
          </a:r>
          <a:endParaRPr lang="el-GR" sz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B6E869-8D60-4987-A995-039D2F77260F}" type="parTrans" cxnId="{7A4FD9E1-2E35-4794-9806-E30D0538B5BB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7F0AB2-DAA0-459D-8C5B-091129D4CB89}" type="sibTrans" cxnId="{7A4FD9E1-2E35-4794-9806-E30D0538B5BB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AC5BB1-0D18-46DF-B2EC-02851AEAA527}">
      <dgm:prSet phldrT="[Κείμενο]" custT="1"/>
      <dgm:spPr>
        <a:solidFill>
          <a:srgbClr val="D8DC88">
            <a:alpha val="6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l-GR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Ευκαιρίες</a:t>
          </a:r>
          <a:endParaRPr lang="el-GR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CF9311-22B0-47BB-BBD4-1D881FB23951}" type="parTrans" cxnId="{C31EA3BD-3814-454D-9609-92053A5E5F64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451962-597F-4F95-86BE-5D60CC53061F}" type="sibTrans" cxnId="{C31EA3BD-3814-454D-9609-92053A5E5F64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BEE24F-ADD7-4C88-BE1D-36EA154F5A16}">
      <dgm:prSet phldrT="[Κείμενο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l-GR" sz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Απειλές</a:t>
          </a:r>
          <a:endParaRPr lang="el-GR" sz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C3082F-427E-4A78-91D7-EA2CAAA959A3}" type="parTrans" cxnId="{76B2BD02-69D0-4CF9-8A3C-22EAD335A4F3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D53281-CE23-4910-B9A0-B4111BFE0D7D}" type="sibTrans" cxnId="{76B2BD02-69D0-4CF9-8A3C-22EAD335A4F3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35A5BE-67B4-43FC-B9A8-3EC4902BC68D}" type="pres">
      <dgm:prSet presAssocID="{9A388013-633D-46BC-9C95-194D23F47E5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9D8D302-27E1-475D-8E92-A4751C5BED71}" type="pres">
      <dgm:prSet presAssocID="{9A388013-633D-46BC-9C95-194D23F47E56}" presName="matrix" presStyleCnt="0"/>
      <dgm:spPr/>
    </dgm:pt>
    <dgm:pt modelId="{DB87F3F0-AD56-4CFC-84D7-207083EB5998}" type="pres">
      <dgm:prSet presAssocID="{9A388013-633D-46BC-9C95-194D23F47E56}" presName="tile1" presStyleLbl="node1" presStyleIdx="0" presStyleCnt="4"/>
      <dgm:spPr/>
      <dgm:t>
        <a:bodyPr/>
        <a:lstStyle/>
        <a:p>
          <a:endParaRPr lang="el-GR"/>
        </a:p>
      </dgm:t>
    </dgm:pt>
    <dgm:pt modelId="{44777EE8-49FC-45F9-984F-4829F0244691}" type="pres">
      <dgm:prSet presAssocID="{9A388013-633D-46BC-9C95-194D23F47E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7528196-EFBD-41CA-81BA-7C2CBF87D5D5}" type="pres">
      <dgm:prSet presAssocID="{9A388013-633D-46BC-9C95-194D23F47E56}" presName="tile2" presStyleLbl="node1" presStyleIdx="1" presStyleCnt="4"/>
      <dgm:spPr/>
      <dgm:t>
        <a:bodyPr/>
        <a:lstStyle/>
        <a:p>
          <a:endParaRPr lang="el-GR"/>
        </a:p>
      </dgm:t>
    </dgm:pt>
    <dgm:pt modelId="{2365145C-2EA2-4C24-8EBD-55C0C406D8EF}" type="pres">
      <dgm:prSet presAssocID="{9A388013-633D-46BC-9C95-194D23F47E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6E3B47-9903-480B-8EE9-6F9FE38D46AA}" type="pres">
      <dgm:prSet presAssocID="{9A388013-633D-46BC-9C95-194D23F47E56}" presName="tile3" presStyleLbl="node1" presStyleIdx="2" presStyleCnt="4"/>
      <dgm:spPr/>
      <dgm:t>
        <a:bodyPr/>
        <a:lstStyle/>
        <a:p>
          <a:endParaRPr lang="el-GR"/>
        </a:p>
      </dgm:t>
    </dgm:pt>
    <dgm:pt modelId="{FA04362E-E4AF-40F4-AF18-EB67695CF601}" type="pres">
      <dgm:prSet presAssocID="{9A388013-633D-46BC-9C95-194D23F47E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9DCF7B-AEEB-4574-BEAA-F8F56EA2DA34}" type="pres">
      <dgm:prSet presAssocID="{9A388013-633D-46BC-9C95-194D23F47E56}" presName="tile4" presStyleLbl="node1" presStyleIdx="3" presStyleCnt="4"/>
      <dgm:spPr/>
      <dgm:t>
        <a:bodyPr/>
        <a:lstStyle/>
        <a:p>
          <a:endParaRPr lang="el-GR"/>
        </a:p>
      </dgm:t>
    </dgm:pt>
    <dgm:pt modelId="{B2812D25-BE56-4DAD-B72C-3087E03A1BB1}" type="pres">
      <dgm:prSet presAssocID="{9A388013-633D-46BC-9C95-194D23F47E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0AFE2E-360A-4C74-BBC3-34BBE0427BC1}" type="pres">
      <dgm:prSet presAssocID="{9A388013-633D-46BC-9C95-194D23F47E5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6D511792-5E8B-4195-95C5-B6126C316F13}" type="presOf" srcId="{F1AF07F9-29D4-43C6-AD16-D7F73E62E90F}" destId="{DB87F3F0-AD56-4CFC-84D7-207083EB5998}" srcOrd="0" destOrd="0" presId="urn:microsoft.com/office/officeart/2005/8/layout/matrix1"/>
    <dgm:cxn modelId="{862383B7-37BA-45D4-B7F9-2ACD5A11291B}" type="presOf" srcId="{F1AF07F9-29D4-43C6-AD16-D7F73E62E90F}" destId="{44777EE8-49FC-45F9-984F-4829F0244691}" srcOrd="1" destOrd="0" presId="urn:microsoft.com/office/officeart/2005/8/layout/matrix1"/>
    <dgm:cxn modelId="{C31EA3BD-3814-454D-9609-92053A5E5F64}" srcId="{CB19A29A-FEBF-4073-9031-ED8A8AF600DA}" destId="{5CAC5BB1-0D18-46DF-B2EC-02851AEAA527}" srcOrd="2" destOrd="0" parTransId="{82CF9311-22B0-47BB-BBD4-1D881FB23951}" sibTransId="{8C451962-597F-4F95-86BE-5D60CC53061F}"/>
    <dgm:cxn modelId="{7A4FD9E1-2E35-4794-9806-E30D0538B5BB}" srcId="{CB19A29A-FEBF-4073-9031-ED8A8AF600DA}" destId="{CF9EC1FF-9DC9-47F8-9736-C79D605CC3CC}" srcOrd="1" destOrd="0" parTransId="{BBB6E869-8D60-4987-A995-039D2F77260F}" sibTransId="{167F0AB2-DAA0-459D-8C5B-091129D4CB89}"/>
    <dgm:cxn modelId="{9856D8A0-E707-45FD-92CF-48BAB8252AD0}" srcId="{9A388013-633D-46BC-9C95-194D23F47E56}" destId="{CB19A29A-FEBF-4073-9031-ED8A8AF600DA}" srcOrd="0" destOrd="0" parTransId="{4533B98F-79ED-4F0F-8F1E-6ED16330437C}" sibTransId="{26468E1E-4D24-40F7-8750-E0909548BB3B}"/>
    <dgm:cxn modelId="{FB7CCA85-9857-4B1F-A610-3F71F53D1C86}" type="presOf" srcId="{5CAC5BB1-0D18-46DF-B2EC-02851AEAA527}" destId="{296E3B47-9903-480B-8EE9-6F9FE38D46AA}" srcOrd="0" destOrd="0" presId="urn:microsoft.com/office/officeart/2005/8/layout/matrix1"/>
    <dgm:cxn modelId="{805A9777-A6CC-4BD9-A0DE-A5662D7B5904}" type="presOf" srcId="{9A388013-633D-46BC-9C95-194D23F47E56}" destId="{C935A5BE-67B4-43FC-B9A8-3EC4902BC68D}" srcOrd="0" destOrd="0" presId="urn:microsoft.com/office/officeart/2005/8/layout/matrix1"/>
    <dgm:cxn modelId="{38265EAC-6D20-41A7-AF08-9E09132DCE16}" type="presOf" srcId="{46BEE24F-ADD7-4C88-BE1D-36EA154F5A16}" destId="{B2812D25-BE56-4DAD-B72C-3087E03A1BB1}" srcOrd="1" destOrd="0" presId="urn:microsoft.com/office/officeart/2005/8/layout/matrix1"/>
    <dgm:cxn modelId="{A45EE2F6-C57E-474A-ACE8-696AFCB9C88B}" type="presOf" srcId="{5CAC5BB1-0D18-46DF-B2EC-02851AEAA527}" destId="{FA04362E-E4AF-40F4-AF18-EB67695CF601}" srcOrd="1" destOrd="0" presId="urn:microsoft.com/office/officeart/2005/8/layout/matrix1"/>
    <dgm:cxn modelId="{42A42DFF-F543-4278-B0C2-D5680743893D}" srcId="{CB19A29A-FEBF-4073-9031-ED8A8AF600DA}" destId="{F1AF07F9-29D4-43C6-AD16-D7F73E62E90F}" srcOrd="0" destOrd="0" parTransId="{26B26148-F7B3-485D-B2BA-08D6F8A48339}" sibTransId="{D0441D5A-C572-4D91-BA16-7C2B816A2749}"/>
    <dgm:cxn modelId="{D4AB3D01-AEEA-4918-B3C5-AAA3E6AB5984}" type="presOf" srcId="{CB19A29A-FEBF-4073-9031-ED8A8AF600DA}" destId="{080AFE2E-360A-4C74-BBC3-34BBE0427BC1}" srcOrd="0" destOrd="0" presId="urn:microsoft.com/office/officeart/2005/8/layout/matrix1"/>
    <dgm:cxn modelId="{A55545CC-EDE3-48AB-B3DB-0F5BC55705C3}" type="presOf" srcId="{46BEE24F-ADD7-4C88-BE1D-36EA154F5A16}" destId="{3D9DCF7B-AEEB-4574-BEAA-F8F56EA2DA34}" srcOrd="0" destOrd="0" presId="urn:microsoft.com/office/officeart/2005/8/layout/matrix1"/>
    <dgm:cxn modelId="{F44F59E4-1DD1-47B0-869E-01598C201FCF}" type="presOf" srcId="{CF9EC1FF-9DC9-47F8-9736-C79D605CC3CC}" destId="{77528196-EFBD-41CA-81BA-7C2CBF87D5D5}" srcOrd="0" destOrd="0" presId="urn:microsoft.com/office/officeart/2005/8/layout/matrix1"/>
    <dgm:cxn modelId="{76B2BD02-69D0-4CF9-8A3C-22EAD335A4F3}" srcId="{CB19A29A-FEBF-4073-9031-ED8A8AF600DA}" destId="{46BEE24F-ADD7-4C88-BE1D-36EA154F5A16}" srcOrd="3" destOrd="0" parTransId="{7DC3082F-427E-4A78-91D7-EA2CAAA959A3}" sibTransId="{6CD53281-CE23-4910-B9A0-B4111BFE0D7D}"/>
    <dgm:cxn modelId="{E3769290-AE80-471C-BB4E-DE2AD94467B8}" type="presOf" srcId="{CF9EC1FF-9DC9-47F8-9736-C79D605CC3CC}" destId="{2365145C-2EA2-4C24-8EBD-55C0C406D8EF}" srcOrd="1" destOrd="0" presId="urn:microsoft.com/office/officeart/2005/8/layout/matrix1"/>
    <dgm:cxn modelId="{90CDADA3-70DB-4DB1-BB15-403C70747681}" type="presParOf" srcId="{C935A5BE-67B4-43FC-B9A8-3EC4902BC68D}" destId="{C9D8D302-27E1-475D-8E92-A4751C5BED71}" srcOrd="0" destOrd="0" presId="urn:microsoft.com/office/officeart/2005/8/layout/matrix1"/>
    <dgm:cxn modelId="{6B0B735E-D742-428C-8B16-098192B2BD5A}" type="presParOf" srcId="{C9D8D302-27E1-475D-8E92-A4751C5BED71}" destId="{DB87F3F0-AD56-4CFC-84D7-207083EB5998}" srcOrd="0" destOrd="0" presId="urn:microsoft.com/office/officeart/2005/8/layout/matrix1"/>
    <dgm:cxn modelId="{677177D0-F576-4177-992E-CD1FA2AC9923}" type="presParOf" srcId="{C9D8D302-27E1-475D-8E92-A4751C5BED71}" destId="{44777EE8-49FC-45F9-984F-4829F0244691}" srcOrd="1" destOrd="0" presId="urn:microsoft.com/office/officeart/2005/8/layout/matrix1"/>
    <dgm:cxn modelId="{CB028FAD-99A1-485D-A443-0C3A6C8D10DD}" type="presParOf" srcId="{C9D8D302-27E1-475D-8E92-A4751C5BED71}" destId="{77528196-EFBD-41CA-81BA-7C2CBF87D5D5}" srcOrd="2" destOrd="0" presId="urn:microsoft.com/office/officeart/2005/8/layout/matrix1"/>
    <dgm:cxn modelId="{877B00E3-DFAA-4C0B-A0EB-F0F020EE09D5}" type="presParOf" srcId="{C9D8D302-27E1-475D-8E92-A4751C5BED71}" destId="{2365145C-2EA2-4C24-8EBD-55C0C406D8EF}" srcOrd="3" destOrd="0" presId="urn:microsoft.com/office/officeart/2005/8/layout/matrix1"/>
    <dgm:cxn modelId="{2DB00D08-1404-4E39-8C51-BF750C5988B7}" type="presParOf" srcId="{C9D8D302-27E1-475D-8E92-A4751C5BED71}" destId="{296E3B47-9903-480B-8EE9-6F9FE38D46AA}" srcOrd="4" destOrd="0" presId="urn:microsoft.com/office/officeart/2005/8/layout/matrix1"/>
    <dgm:cxn modelId="{E1C03552-64E5-4925-969E-37B0DC68FE8A}" type="presParOf" srcId="{C9D8D302-27E1-475D-8E92-A4751C5BED71}" destId="{FA04362E-E4AF-40F4-AF18-EB67695CF601}" srcOrd="5" destOrd="0" presId="urn:microsoft.com/office/officeart/2005/8/layout/matrix1"/>
    <dgm:cxn modelId="{A9CF4677-2AF2-43AD-B3E8-2BE8753D9BEA}" type="presParOf" srcId="{C9D8D302-27E1-475D-8E92-A4751C5BED71}" destId="{3D9DCF7B-AEEB-4574-BEAA-F8F56EA2DA34}" srcOrd="6" destOrd="0" presId="urn:microsoft.com/office/officeart/2005/8/layout/matrix1"/>
    <dgm:cxn modelId="{5651F4F5-FEFF-4986-8A71-8627E76B231B}" type="presParOf" srcId="{C9D8D302-27E1-475D-8E92-A4751C5BED71}" destId="{B2812D25-BE56-4DAD-B72C-3087E03A1BB1}" srcOrd="7" destOrd="0" presId="urn:microsoft.com/office/officeart/2005/8/layout/matrix1"/>
    <dgm:cxn modelId="{1D7C9659-AFE8-49F2-88CE-B1A6D9D2F678}" type="presParOf" srcId="{C935A5BE-67B4-43FC-B9A8-3EC4902BC68D}" destId="{080AFE2E-360A-4C74-BBC3-34BBE0427BC1}" srcOrd="1" destOrd="0" presId="urn:microsoft.com/office/officeart/2005/8/layout/matrix1"/>
  </dgm:cxnLst>
  <dgm:bg/>
  <dgm:whole>
    <a:ln>
      <a:noFill/>
    </a:ln>
  </dgm:whole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388013-633D-46BC-9C95-194D23F47E56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CB19A29A-FEBF-4073-9031-ED8A8AF600DA}">
      <dgm:prSet phldrT="[Κείμενο]" custT="1"/>
      <dgm:spPr/>
      <dgm:t>
        <a:bodyPr/>
        <a:lstStyle/>
        <a:p>
          <a:r>
            <a:rPr lang="en-US" sz="1200" dirty="0" smtClean="0">
              <a:latin typeface="Calibri" panose="020F0502020204030204" pitchFamily="34" charset="0"/>
              <a:cs typeface="Calibri" panose="020F0502020204030204" pitchFamily="34" charset="0"/>
            </a:rPr>
            <a:t>SWOT</a:t>
          </a:r>
          <a:endParaRPr lang="el-GR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33B98F-79ED-4F0F-8F1E-6ED16330437C}" type="parTrans" cxnId="{9856D8A0-E707-45FD-92CF-48BAB8252AD0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468E1E-4D24-40F7-8750-E0909548BB3B}" type="sibTrans" cxnId="{9856D8A0-E707-45FD-92CF-48BAB8252AD0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AF07F9-29D4-43C6-AD16-D7F73E62E90F}">
      <dgm:prSet phldrT="[Κείμενο]" custT="1"/>
      <dgm:spPr>
        <a:solidFill>
          <a:srgbClr val="727623"/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l-GR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Δυνατότητες</a:t>
          </a:r>
          <a:endParaRPr lang="el-GR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B26148-F7B3-485D-B2BA-08D6F8A48339}" type="parTrans" cxnId="{42A42DFF-F543-4278-B0C2-D5680743893D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441D5A-C572-4D91-BA16-7C2B816A2749}" type="sibTrans" cxnId="{42A42DFF-F543-4278-B0C2-D5680743893D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9EC1FF-9DC9-47F8-9736-C79D605CC3CC}">
      <dgm:prSet phldrT="[Κείμενο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l-GR" sz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Προβλήματα</a:t>
          </a:r>
          <a:endParaRPr lang="el-GR" sz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B6E869-8D60-4987-A995-039D2F77260F}" type="parTrans" cxnId="{7A4FD9E1-2E35-4794-9806-E30D0538B5BB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7F0AB2-DAA0-459D-8C5B-091129D4CB89}" type="sibTrans" cxnId="{7A4FD9E1-2E35-4794-9806-E30D0538B5BB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AC5BB1-0D18-46DF-B2EC-02851AEAA527}">
      <dgm:prSet phldrT="[Κείμενο]" custT="1"/>
      <dgm:spPr>
        <a:solidFill>
          <a:srgbClr val="D8DC88">
            <a:alpha val="6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l-GR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Ευκαιρίες</a:t>
          </a:r>
          <a:endParaRPr lang="el-GR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CF9311-22B0-47BB-BBD4-1D881FB23951}" type="parTrans" cxnId="{C31EA3BD-3814-454D-9609-92053A5E5F64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451962-597F-4F95-86BE-5D60CC53061F}" type="sibTrans" cxnId="{C31EA3BD-3814-454D-9609-92053A5E5F64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BEE24F-ADD7-4C88-BE1D-36EA154F5A16}">
      <dgm:prSet phldrT="[Κείμενο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l-GR" sz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Απειλές</a:t>
          </a:r>
          <a:endParaRPr lang="el-GR" sz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C3082F-427E-4A78-91D7-EA2CAAA959A3}" type="parTrans" cxnId="{76B2BD02-69D0-4CF9-8A3C-22EAD335A4F3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D53281-CE23-4910-B9A0-B4111BFE0D7D}" type="sibTrans" cxnId="{76B2BD02-69D0-4CF9-8A3C-22EAD335A4F3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35A5BE-67B4-43FC-B9A8-3EC4902BC68D}" type="pres">
      <dgm:prSet presAssocID="{9A388013-633D-46BC-9C95-194D23F47E5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9D8D302-27E1-475D-8E92-A4751C5BED71}" type="pres">
      <dgm:prSet presAssocID="{9A388013-633D-46BC-9C95-194D23F47E56}" presName="matrix" presStyleCnt="0"/>
      <dgm:spPr/>
    </dgm:pt>
    <dgm:pt modelId="{DB87F3F0-AD56-4CFC-84D7-207083EB5998}" type="pres">
      <dgm:prSet presAssocID="{9A388013-633D-46BC-9C95-194D23F47E56}" presName="tile1" presStyleLbl="node1" presStyleIdx="0" presStyleCnt="4"/>
      <dgm:spPr/>
      <dgm:t>
        <a:bodyPr/>
        <a:lstStyle/>
        <a:p>
          <a:endParaRPr lang="el-GR"/>
        </a:p>
      </dgm:t>
    </dgm:pt>
    <dgm:pt modelId="{44777EE8-49FC-45F9-984F-4829F0244691}" type="pres">
      <dgm:prSet presAssocID="{9A388013-633D-46BC-9C95-194D23F47E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7528196-EFBD-41CA-81BA-7C2CBF87D5D5}" type="pres">
      <dgm:prSet presAssocID="{9A388013-633D-46BC-9C95-194D23F47E56}" presName="tile2" presStyleLbl="node1" presStyleIdx="1" presStyleCnt="4"/>
      <dgm:spPr/>
      <dgm:t>
        <a:bodyPr/>
        <a:lstStyle/>
        <a:p>
          <a:endParaRPr lang="el-GR"/>
        </a:p>
      </dgm:t>
    </dgm:pt>
    <dgm:pt modelId="{2365145C-2EA2-4C24-8EBD-55C0C406D8EF}" type="pres">
      <dgm:prSet presAssocID="{9A388013-633D-46BC-9C95-194D23F47E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6E3B47-9903-480B-8EE9-6F9FE38D46AA}" type="pres">
      <dgm:prSet presAssocID="{9A388013-633D-46BC-9C95-194D23F47E56}" presName="tile3" presStyleLbl="node1" presStyleIdx="2" presStyleCnt="4"/>
      <dgm:spPr/>
      <dgm:t>
        <a:bodyPr/>
        <a:lstStyle/>
        <a:p>
          <a:endParaRPr lang="el-GR"/>
        </a:p>
      </dgm:t>
    </dgm:pt>
    <dgm:pt modelId="{FA04362E-E4AF-40F4-AF18-EB67695CF601}" type="pres">
      <dgm:prSet presAssocID="{9A388013-633D-46BC-9C95-194D23F47E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9DCF7B-AEEB-4574-BEAA-F8F56EA2DA34}" type="pres">
      <dgm:prSet presAssocID="{9A388013-633D-46BC-9C95-194D23F47E56}" presName="tile4" presStyleLbl="node1" presStyleIdx="3" presStyleCnt="4"/>
      <dgm:spPr/>
      <dgm:t>
        <a:bodyPr/>
        <a:lstStyle/>
        <a:p>
          <a:endParaRPr lang="el-GR"/>
        </a:p>
      </dgm:t>
    </dgm:pt>
    <dgm:pt modelId="{B2812D25-BE56-4DAD-B72C-3087E03A1BB1}" type="pres">
      <dgm:prSet presAssocID="{9A388013-633D-46BC-9C95-194D23F47E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0AFE2E-360A-4C74-BBC3-34BBE0427BC1}" type="pres">
      <dgm:prSet presAssocID="{9A388013-633D-46BC-9C95-194D23F47E5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6D511792-5E8B-4195-95C5-B6126C316F13}" type="presOf" srcId="{F1AF07F9-29D4-43C6-AD16-D7F73E62E90F}" destId="{DB87F3F0-AD56-4CFC-84D7-207083EB5998}" srcOrd="0" destOrd="0" presId="urn:microsoft.com/office/officeart/2005/8/layout/matrix1"/>
    <dgm:cxn modelId="{862383B7-37BA-45D4-B7F9-2ACD5A11291B}" type="presOf" srcId="{F1AF07F9-29D4-43C6-AD16-D7F73E62E90F}" destId="{44777EE8-49FC-45F9-984F-4829F0244691}" srcOrd="1" destOrd="0" presId="urn:microsoft.com/office/officeart/2005/8/layout/matrix1"/>
    <dgm:cxn modelId="{C31EA3BD-3814-454D-9609-92053A5E5F64}" srcId="{CB19A29A-FEBF-4073-9031-ED8A8AF600DA}" destId="{5CAC5BB1-0D18-46DF-B2EC-02851AEAA527}" srcOrd="2" destOrd="0" parTransId="{82CF9311-22B0-47BB-BBD4-1D881FB23951}" sibTransId="{8C451962-597F-4F95-86BE-5D60CC53061F}"/>
    <dgm:cxn modelId="{7A4FD9E1-2E35-4794-9806-E30D0538B5BB}" srcId="{CB19A29A-FEBF-4073-9031-ED8A8AF600DA}" destId="{CF9EC1FF-9DC9-47F8-9736-C79D605CC3CC}" srcOrd="1" destOrd="0" parTransId="{BBB6E869-8D60-4987-A995-039D2F77260F}" sibTransId="{167F0AB2-DAA0-459D-8C5B-091129D4CB89}"/>
    <dgm:cxn modelId="{9856D8A0-E707-45FD-92CF-48BAB8252AD0}" srcId="{9A388013-633D-46BC-9C95-194D23F47E56}" destId="{CB19A29A-FEBF-4073-9031-ED8A8AF600DA}" srcOrd="0" destOrd="0" parTransId="{4533B98F-79ED-4F0F-8F1E-6ED16330437C}" sibTransId="{26468E1E-4D24-40F7-8750-E0909548BB3B}"/>
    <dgm:cxn modelId="{FB7CCA85-9857-4B1F-A610-3F71F53D1C86}" type="presOf" srcId="{5CAC5BB1-0D18-46DF-B2EC-02851AEAA527}" destId="{296E3B47-9903-480B-8EE9-6F9FE38D46AA}" srcOrd="0" destOrd="0" presId="urn:microsoft.com/office/officeart/2005/8/layout/matrix1"/>
    <dgm:cxn modelId="{805A9777-A6CC-4BD9-A0DE-A5662D7B5904}" type="presOf" srcId="{9A388013-633D-46BC-9C95-194D23F47E56}" destId="{C935A5BE-67B4-43FC-B9A8-3EC4902BC68D}" srcOrd="0" destOrd="0" presId="urn:microsoft.com/office/officeart/2005/8/layout/matrix1"/>
    <dgm:cxn modelId="{38265EAC-6D20-41A7-AF08-9E09132DCE16}" type="presOf" srcId="{46BEE24F-ADD7-4C88-BE1D-36EA154F5A16}" destId="{B2812D25-BE56-4DAD-B72C-3087E03A1BB1}" srcOrd="1" destOrd="0" presId="urn:microsoft.com/office/officeart/2005/8/layout/matrix1"/>
    <dgm:cxn modelId="{A45EE2F6-C57E-474A-ACE8-696AFCB9C88B}" type="presOf" srcId="{5CAC5BB1-0D18-46DF-B2EC-02851AEAA527}" destId="{FA04362E-E4AF-40F4-AF18-EB67695CF601}" srcOrd="1" destOrd="0" presId="urn:microsoft.com/office/officeart/2005/8/layout/matrix1"/>
    <dgm:cxn modelId="{42A42DFF-F543-4278-B0C2-D5680743893D}" srcId="{CB19A29A-FEBF-4073-9031-ED8A8AF600DA}" destId="{F1AF07F9-29D4-43C6-AD16-D7F73E62E90F}" srcOrd="0" destOrd="0" parTransId="{26B26148-F7B3-485D-B2BA-08D6F8A48339}" sibTransId="{D0441D5A-C572-4D91-BA16-7C2B816A2749}"/>
    <dgm:cxn modelId="{D4AB3D01-AEEA-4918-B3C5-AAA3E6AB5984}" type="presOf" srcId="{CB19A29A-FEBF-4073-9031-ED8A8AF600DA}" destId="{080AFE2E-360A-4C74-BBC3-34BBE0427BC1}" srcOrd="0" destOrd="0" presId="urn:microsoft.com/office/officeart/2005/8/layout/matrix1"/>
    <dgm:cxn modelId="{A55545CC-EDE3-48AB-B3DB-0F5BC55705C3}" type="presOf" srcId="{46BEE24F-ADD7-4C88-BE1D-36EA154F5A16}" destId="{3D9DCF7B-AEEB-4574-BEAA-F8F56EA2DA34}" srcOrd="0" destOrd="0" presId="urn:microsoft.com/office/officeart/2005/8/layout/matrix1"/>
    <dgm:cxn modelId="{F44F59E4-1DD1-47B0-869E-01598C201FCF}" type="presOf" srcId="{CF9EC1FF-9DC9-47F8-9736-C79D605CC3CC}" destId="{77528196-EFBD-41CA-81BA-7C2CBF87D5D5}" srcOrd="0" destOrd="0" presId="urn:microsoft.com/office/officeart/2005/8/layout/matrix1"/>
    <dgm:cxn modelId="{76B2BD02-69D0-4CF9-8A3C-22EAD335A4F3}" srcId="{CB19A29A-FEBF-4073-9031-ED8A8AF600DA}" destId="{46BEE24F-ADD7-4C88-BE1D-36EA154F5A16}" srcOrd="3" destOrd="0" parTransId="{7DC3082F-427E-4A78-91D7-EA2CAAA959A3}" sibTransId="{6CD53281-CE23-4910-B9A0-B4111BFE0D7D}"/>
    <dgm:cxn modelId="{E3769290-AE80-471C-BB4E-DE2AD94467B8}" type="presOf" srcId="{CF9EC1FF-9DC9-47F8-9736-C79D605CC3CC}" destId="{2365145C-2EA2-4C24-8EBD-55C0C406D8EF}" srcOrd="1" destOrd="0" presId="urn:microsoft.com/office/officeart/2005/8/layout/matrix1"/>
    <dgm:cxn modelId="{90CDADA3-70DB-4DB1-BB15-403C70747681}" type="presParOf" srcId="{C935A5BE-67B4-43FC-B9A8-3EC4902BC68D}" destId="{C9D8D302-27E1-475D-8E92-A4751C5BED71}" srcOrd="0" destOrd="0" presId="urn:microsoft.com/office/officeart/2005/8/layout/matrix1"/>
    <dgm:cxn modelId="{6B0B735E-D742-428C-8B16-098192B2BD5A}" type="presParOf" srcId="{C9D8D302-27E1-475D-8E92-A4751C5BED71}" destId="{DB87F3F0-AD56-4CFC-84D7-207083EB5998}" srcOrd="0" destOrd="0" presId="urn:microsoft.com/office/officeart/2005/8/layout/matrix1"/>
    <dgm:cxn modelId="{677177D0-F576-4177-992E-CD1FA2AC9923}" type="presParOf" srcId="{C9D8D302-27E1-475D-8E92-A4751C5BED71}" destId="{44777EE8-49FC-45F9-984F-4829F0244691}" srcOrd="1" destOrd="0" presId="urn:microsoft.com/office/officeart/2005/8/layout/matrix1"/>
    <dgm:cxn modelId="{CB028FAD-99A1-485D-A443-0C3A6C8D10DD}" type="presParOf" srcId="{C9D8D302-27E1-475D-8E92-A4751C5BED71}" destId="{77528196-EFBD-41CA-81BA-7C2CBF87D5D5}" srcOrd="2" destOrd="0" presId="urn:microsoft.com/office/officeart/2005/8/layout/matrix1"/>
    <dgm:cxn modelId="{877B00E3-DFAA-4C0B-A0EB-F0F020EE09D5}" type="presParOf" srcId="{C9D8D302-27E1-475D-8E92-A4751C5BED71}" destId="{2365145C-2EA2-4C24-8EBD-55C0C406D8EF}" srcOrd="3" destOrd="0" presId="urn:microsoft.com/office/officeart/2005/8/layout/matrix1"/>
    <dgm:cxn modelId="{2DB00D08-1404-4E39-8C51-BF750C5988B7}" type="presParOf" srcId="{C9D8D302-27E1-475D-8E92-A4751C5BED71}" destId="{296E3B47-9903-480B-8EE9-6F9FE38D46AA}" srcOrd="4" destOrd="0" presId="urn:microsoft.com/office/officeart/2005/8/layout/matrix1"/>
    <dgm:cxn modelId="{E1C03552-64E5-4925-969E-37B0DC68FE8A}" type="presParOf" srcId="{C9D8D302-27E1-475D-8E92-A4751C5BED71}" destId="{FA04362E-E4AF-40F4-AF18-EB67695CF601}" srcOrd="5" destOrd="0" presId="urn:microsoft.com/office/officeart/2005/8/layout/matrix1"/>
    <dgm:cxn modelId="{A9CF4677-2AF2-43AD-B3E8-2BE8753D9BEA}" type="presParOf" srcId="{C9D8D302-27E1-475D-8E92-A4751C5BED71}" destId="{3D9DCF7B-AEEB-4574-BEAA-F8F56EA2DA34}" srcOrd="6" destOrd="0" presId="urn:microsoft.com/office/officeart/2005/8/layout/matrix1"/>
    <dgm:cxn modelId="{5651F4F5-FEFF-4986-8A71-8627E76B231B}" type="presParOf" srcId="{C9D8D302-27E1-475D-8E92-A4751C5BED71}" destId="{B2812D25-BE56-4DAD-B72C-3087E03A1BB1}" srcOrd="7" destOrd="0" presId="urn:microsoft.com/office/officeart/2005/8/layout/matrix1"/>
    <dgm:cxn modelId="{1D7C9659-AFE8-49F2-88CE-B1A6D9D2F678}" type="presParOf" srcId="{C935A5BE-67B4-43FC-B9A8-3EC4902BC68D}" destId="{080AFE2E-360A-4C74-BBC3-34BBE0427BC1}" srcOrd="1" destOrd="0" presId="urn:microsoft.com/office/officeart/2005/8/layout/matrix1"/>
  </dgm:cxnLst>
  <dgm:bg/>
  <dgm:whole>
    <a:ln>
      <a:noFill/>
    </a:ln>
  </dgm:whole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=""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388013-633D-46BC-9C95-194D23F47E56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CB19A29A-FEBF-4073-9031-ED8A8AF600DA}">
      <dgm:prSet phldrT="[Κείμενο]" custT="1"/>
      <dgm:spPr/>
      <dgm:t>
        <a:bodyPr/>
        <a:lstStyle/>
        <a:p>
          <a:r>
            <a:rPr lang="en-US" sz="1200" dirty="0" smtClean="0">
              <a:latin typeface="Calibri" panose="020F0502020204030204" pitchFamily="34" charset="0"/>
              <a:cs typeface="Calibri" panose="020F0502020204030204" pitchFamily="34" charset="0"/>
            </a:rPr>
            <a:t>SWOT</a:t>
          </a:r>
          <a:endParaRPr lang="el-GR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33B98F-79ED-4F0F-8F1E-6ED16330437C}" type="parTrans" cxnId="{9856D8A0-E707-45FD-92CF-48BAB8252AD0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468E1E-4D24-40F7-8750-E0909548BB3B}" type="sibTrans" cxnId="{9856D8A0-E707-45FD-92CF-48BAB8252AD0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AF07F9-29D4-43C6-AD16-D7F73E62E90F}">
      <dgm:prSet phldrT="[Κείμενο]" custT="1"/>
      <dgm:spPr>
        <a:solidFill>
          <a:srgbClr val="727623"/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l-GR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Δυνατότητες</a:t>
          </a:r>
          <a:endParaRPr lang="el-GR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B26148-F7B3-485D-B2BA-08D6F8A48339}" type="parTrans" cxnId="{42A42DFF-F543-4278-B0C2-D5680743893D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441D5A-C572-4D91-BA16-7C2B816A2749}" type="sibTrans" cxnId="{42A42DFF-F543-4278-B0C2-D5680743893D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9EC1FF-9DC9-47F8-9736-C79D605CC3CC}">
      <dgm:prSet phldrT="[Κείμενο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l-GR" sz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Προβλήματα</a:t>
          </a:r>
          <a:endParaRPr lang="el-GR" sz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B6E869-8D60-4987-A995-039D2F77260F}" type="parTrans" cxnId="{7A4FD9E1-2E35-4794-9806-E30D0538B5BB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7F0AB2-DAA0-459D-8C5B-091129D4CB89}" type="sibTrans" cxnId="{7A4FD9E1-2E35-4794-9806-E30D0538B5BB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AC5BB1-0D18-46DF-B2EC-02851AEAA527}">
      <dgm:prSet phldrT="[Κείμενο]" custT="1"/>
      <dgm:spPr>
        <a:solidFill>
          <a:srgbClr val="D8DC88">
            <a:alpha val="6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l-GR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Ευκαιρίες</a:t>
          </a:r>
          <a:endParaRPr lang="el-GR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CF9311-22B0-47BB-BBD4-1D881FB23951}" type="parTrans" cxnId="{C31EA3BD-3814-454D-9609-92053A5E5F64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451962-597F-4F95-86BE-5D60CC53061F}" type="sibTrans" cxnId="{C31EA3BD-3814-454D-9609-92053A5E5F64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BEE24F-ADD7-4C88-BE1D-36EA154F5A16}">
      <dgm:prSet phldrT="[Κείμενο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l-GR" sz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Απειλές</a:t>
          </a:r>
          <a:endParaRPr lang="el-GR" sz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C3082F-427E-4A78-91D7-EA2CAAA959A3}" type="parTrans" cxnId="{76B2BD02-69D0-4CF9-8A3C-22EAD335A4F3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D53281-CE23-4910-B9A0-B4111BFE0D7D}" type="sibTrans" cxnId="{76B2BD02-69D0-4CF9-8A3C-22EAD335A4F3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35A5BE-67B4-43FC-B9A8-3EC4902BC68D}" type="pres">
      <dgm:prSet presAssocID="{9A388013-633D-46BC-9C95-194D23F47E5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9D8D302-27E1-475D-8E92-A4751C5BED71}" type="pres">
      <dgm:prSet presAssocID="{9A388013-633D-46BC-9C95-194D23F47E56}" presName="matrix" presStyleCnt="0"/>
      <dgm:spPr/>
    </dgm:pt>
    <dgm:pt modelId="{DB87F3F0-AD56-4CFC-84D7-207083EB5998}" type="pres">
      <dgm:prSet presAssocID="{9A388013-633D-46BC-9C95-194D23F47E56}" presName="tile1" presStyleLbl="node1" presStyleIdx="0" presStyleCnt="4"/>
      <dgm:spPr/>
      <dgm:t>
        <a:bodyPr/>
        <a:lstStyle/>
        <a:p>
          <a:endParaRPr lang="el-GR"/>
        </a:p>
      </dgm:t>
    </dgm:pt>
    <dgm:pt modelId="{44777EE8-49FC-45F9-984F-4829F0244691}" type="pres">
      <dgm:prSet presAssocID="{9A388013-633D-46BC-9C95-194D23F47E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7528196-EFBD-41CA-81BA-7C2CBF87D5D5}" type="pres">
      <dgm:prSet presAssocID="{9A388013-633D-46BC-9C95-194D23F47E56}" presName="tile2" presStyleLbl="node1" presStyleIdx="1" presStyleCnt="4"/>
      <dgm:spPr/>
      <dgm:t>
        <a:bodyPr/>
        <a:lstStyle/>
        <a:p>
          <a:endParaRPr lang="el-GR"/>
        </a:p>
      </dgm:t>
    </dgm:pt>
    <dgm:pt modelId="{2365145C-2EA2-4C24-8EBD-55C0C406D8EF}" type="pres">
      <dgm:prSet presAssocID="{9A388013-633D-46BC-9C95-194D23F47E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6E3B47-9903-480B-8EE9-6F9FE38D46AA}" type="pres">
      <dgm:prSet presAssocID="{9A388013-633D-46BC-9C95-194D23F47E56}" presName="tile3" presStyleLbl="node1" presStyleIdx="2" presStyleCnt="4"/>
      <dgm:spPr/>
      <dgm:t>
        <a:bodyPr/>
        <a:lstStyle/>
        <a:p>
          <a:endParaRPr lang="el-GR"/>
        </a:p>
      </dgm:t>
    </dgm:pt>
    <dgm:pt modelId="{FA04362E-E4AF-40F4-AF18-EB67695CF601}" type="pres">
      <dgm:prSet presAssocID="{9A388013-633D-46BC-9C95-194D23F47E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9DCF7B-AEEB-4574-BEAA-F8F56EA2DA34}" type="pres">
      <dgm:prSet presAssocID="{9A388013-633D-46BC-9C95-194D23F47E56}" presName="tile4" presStyleLbl="node1" presStyleIdx="3" presStyleCnt="4"/>
      <dgm:spPr/>
      <dgm:t>
        <a:bodyPr/>
        <a:lstStyle/>
        <a:p>
          <a:endParaRPr lang="el-GR"/>
        </a:p>
      </dgm:t>
    </dgm:pt>
    <dgm:pt modelId="{B2812D25-BE56-4DAD-B72C-3087E03A1BB1}" type="pres">
      <dgm:prSet presAssocID="{9A388013-633D-46BC-9C95-194D23F47E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0AFE2E-360A-4C74-BBC3-34BBE0427BC1}" type="pres">
      <dgm:prSet presAssocID="{9A388013-633D-46BC-9C95-194D23F47E5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6D511792-5E8B-4195-95C5-B6126C316F13}" type="presOf" srcId="{F1AF07F9-29D4-43C6-AD16-D7F73E62E90F}" destId="{DB87F3F0-AD56-4CFC-84D7-207083EB5998}" srcOrd="0" destOrd="0" presId="urn:microsoft.com/office/officeart/2005/8/layout/matrix1"/>
    <dgm:cxn modelId="{862383B7-37BA-45D4-B7F9-2ACD5A11291B}" type="presOf" srcId="{F1AF07F9-29D4-43C6-AD16-D7F73E62E90F}" destId="{44777EE8-49FC-45F9-984F-4829F0244691}" srcOrd="1" destOrd="0" presId="urn:microsoft.com/office/officeart/2005/8/layout/matrix1"/>
    <dgm:cxn modelId="{C31EA3BD-3814-454D-9609-92053A5E5F64}" srcId="{CB19A29A-FEBF-4073-9031-ED8A8AF600DA}" destId="{5CAC5BB1-0D18-46DF-B2EC-02851AEAA527}" srcOrd="2" destOrd="0" parTransId="{82CF9311-22B0-47BB-BBD4-1D881FB23951}" sibTransId="{8C451962-597F-4F95-86BE-5D60CC53061F}"/>
    <dgm:cxn modelId="{7A4FD9E1-2E35-4794-9806-E30D0538B5BB}" srcId="{CB19A29A-FEBF-4073-9031-ED8A8AF600DA}" destId="{CF9EC1FF-9DC9-47F8-9736-C79D605CC3CC}" srcOrd="1" destOrd="0" parTransId="{BBB6E869-8D60-4987-A995-039D2F77260F}" sibTransId="{167F0AB2-DAA0-459D-8C5B-091129D4CB89}"/>
    <dgm:cxn modelId="{9856D8A0-E707-45FD-92CF-48BAB8252AD0}" srcId="{9A388013-633D-46BC-9C95-194D23F47E56}" destId="{CB19A29A-FEBF-4073-9031-ED8A8AF600DA}" srcOrd="0" destOrd="0" parTransId="{4533B98F-79ED-4F0F-8F1E-6ED16330437C}" sibTransId="{26468E1E-4D24-40F7-8750-E0909548BB3B}"/>
    <dgm:cxn modelId="{FB7CCA85-9857-4B1F-A610-3F71F53D1C86}" type="presOf" srcId="{5CAC5BB1-0D18-46DF-B2EC-02851AEAA527}" destId="{296E3B47-9903-480B-8EE9-6F9FE38D46AA}" srcOrd="0" destOrd="0" presId="urn:microsoft.com/office/officeart/2005/8/layout/matrix1"/>
    <dgm:cxn modelId="{805A9777-A6CC-4BD9-A0DE-A5662D7B5904}" type="presOf" srcId="{9A388013-633D-46BC-9C95-194D23F47E56}" destId="{C935A5BE-67B4-43FC-B9A8-3EC4902BC68D}" srcOrd="0" destOrd="0" presId="urn:microsoft.com/office/officeart/2005/8/layout/matrix1"/>
    <dgm:cxn modelId="{38265EAC-6D20-41A7-AF08-9E09132DCE16}" type="presOf" srcId="{46BEE24F-ADD7-4C88-BE1D-36EA154F5A16}" destId="{B2812D25-BE56-4DAD-B72C-3087E03A1BB1}" srcOrd="1" destOrd="0" presId="urn:microsoft.com/office/officeart/2005/8/layout/matrix1"/>
    <dgm:cxn modelId="{A45EE2F6-C57E-474A-ACE8-696AFCB9C88B}" type="presOf" srcId="{5CAC5BB1-0D18-46DF-B2EC-02851AEAA527}" destId="{FA04362E-E4AF-40F4-AF18-EB67695CF601}" srcOrd="1" destOrd="0" presId="urn:microsoft.com/office/officeart/2005/8/layout/matrix1"/>
    <dgm:cxn modelId="{42A42DFF-F543-4278-B0C2-D5680743893D}" srcId="{CB19A29A-FEBF-4073-9031-ED8A8AF600DA}" destId="{F1AF07F9-29D4-43C6-AD16-D7F73E62E90F}" srcOrd="0" destOrd="0" parTransId="{26B26148-F7B3-485D-B2BA-08D6F8A48339}" sibTransId="{D0441D5A-C572-4D91-BA16-7C2B816A2749}"/>
    <dgm:cxn modelId="{D4AB3D01-AEEA-4918-B3C5-AAA3E6AB5984}" type="presOf" srcId="{CB19A29A-FEBF-4073-9031-ED8A8AF600DA}" destId="{080AFE2E-360A-4C74-BBC3-34BBE0427BC1}" srcOrd="0" destOrd="0" presId="urn:microsoft.com/office/officeart/2005/8/layout/matrix1"/>
    <dgm:cxn modelId="{A55545CC-EDE3-48AB-B3DB-0F5BC55705C3}" type="presOf" srcId="{46BEE24F-ADD7-4C88-BE1D-36EA154F5A16}" destId="{3D9DCF7B-AEEB-4574-BEAA-F8F56EA2DA34}" srcOrd="0" destOrd="0" presId="urn:microsoft.com/office/officeart/2005/8/layout/matrix1"/>
    <dgm:cxn modelId="{F44F59E4-1DD1-47B0-869E-01598C201FCF}" type="presOf" srcId="{CF9EC1FF-9DC9-47F8-9736-C79D605CC3CC}" destId="{77528196-EFBD-41CA-81BA-7C2CBF87D5D5}" srcOrd="0" destOrd="0" presId="urn:microsoft.com/office/officeart/2005/8/layout/matrix1"/>
    <dgm:cxn modelId="{76B2BD02-69D0-4CF9-8A3C-22EAD335A4F3}" srcId="{CB19A29A-FEBF-4073-9031-ED8A8AF600DA}" destId="{46BEE24F-ADD7-4C88-BE1D-36EA154F5A16}" srcOrd="3" destOrd="0" parTransId="{7DC3082F-427E-4A78-91D7-EA2CAAA959A3}" sibTransId="{6CD53281-CE23-4910-B9A0-B4111BFE0D7D}"/>
    <dgm:cxn modelId="{E3769290-AE80-471C-BB4E-DE2AD94467B8}" type="presOf" srcId="{CF9EC1FF-9DC9-47F8-9736-C79D605CC3CC}" destId="{2365145C-2EA2-4C24-8EBD-55C0C406D8EF}" srcOrd="1" destOrd="0" presId="urn:microsoft.com/office/officeart/2005/8/layout/matrix1"/>
    <dgm:cxn modelId="{90CDADA3-70DB-4DB1-BB15-403C70747681}" type="presParOf" srcId="{C935A5BE-67B4-43FC-B9A8-3EC4902BC68D}" destId="{C9D8D302-27E1-475D-8E92-A4751C5BED71}" srcOrd="0" destOrd="0" presId="urn:microsoft.com/office/officeart/2005/8/layout/matrix1"/>
    <dgm:cxn modelId="{6B0B735E-D742-428C-8B16-098192B2BD5A}" type="presParOf" srcId="{C9D8D302-27E1-475D-8E92-A4751C5BED71}" destId="{DB87F3F0-AD56-4CFC-84D7-207083EB5998}" srcOrd="0" destOrd="0" presId="urn:microsoft.com/office/officeart/2005/8/layout/matrix1"/>
    <dgm:cxn modelId="{677177D0-F576-4177-992E-CD1FA2AC9923}" type="presParOf" srcId="{C9D8D302-27E1-475D-8E92-A4751C5BED71}" destId="{44777EE8-49FC-45F9-984F-4829F0244691}" srcOrd="1" destOrd="0" presId="urn:microsoft.com/office/officeart/2005/8/layout/matrix1"/>
    <dgm:cxn modelId="{CB028FAD-99A1-485D-A443-0C3A6C8D10DD}" type="presParOf" srcId="{C9D8D302-27E1-475D-8E92-A4751C5BED71}" destId="{77528196-EFBD-41CA-81BA-7C2CBF87D5D5}" srcOrd="2" destOrd="0" presId="urn:microsoft.com/office/officeart/2005/8/layout/matrix1"/>
    <dgm:cxn modelId="{877B00E3-DFAA-4C0B-A0EB-F0F020EE09D5}" type="presParOf" srcId="{C9D8D302-27E1-475D-8E92-A4751C5BED71}" destId="{2365145C-2EA2-4C24-8EBD-55C0C406D8EF}" srcOrd="3" destOrd="0" presId="urn:microsoft.com/office/officeart/2005/8/layout/matrix1"/>
    <dgm:cxn modelId="{2DB00D08-1404-4E39-8C51-BF750C5988B7}" type="presParOf" srcId="{C9D8D302-27E1-475D-8E92-A4751C5BED71}" destId="{296E3B47-9903-480B-8EE9-6F9FE38D46AA}" srcOrd="4" destOrd="0" presId="urn:microsoft.com/office/officeart/2005/8/layout/matrix1"/>
    <dgm:cxn modelId="{E1C03552-64E5-4925-969E-37B0DC68FE8A}" type="presParOf" srcId="{C9D8D302-27E1-475D-8E92-A4751C5BED71}" destId="{FA04362E-E4AF-40F4-AF18-EB67695CF601}" srcOrd="5" destOrd="0" presId="urn:microsoft.com/office/officeart/2005/8/layout/matrix1"/>
    <dgm:cxn modelId="{A9CF4677-2AF2-43AD-B3E8-2BE8753D9BEA}" type="presParOf" srcId="{C9D8D302-27E1-475D-8E92-A4751C5BED71}" destId="{3D9DCF7B-AEEB-4574-BEAA-F8F56EA2DA34}" srcOrd="6" destOrd="0" presId="urn:microsoft.com/office/officeart/2005/8/layout/matrix1"/>
    <dgm:cxn modelId="{5651F4F5-FEFF-4986-8A71-8627E76B231B}" type="presParOf" srcId="{C9D8D302-27E1-475D-8E92-A4751C5BED71}" destId="{B2812D25-BE56-4DAD-B72C-3087E03A1BB1}" srcOrd="7" destOrd="0" presId="urn:microsoft.com/office/officeart/2005/8/layout/matrix1"/>
    <dgm:cxn modelId="{1D7C9659-AFE8-49F2-88CE-B1A6D9D2F678}" type="presParOf" srcId="{C935A5BE-67B4-43FC-B9A8-3EC4902BC68D}" destId="{080AFE2E-360A-4C74-BBC3-34BBE0427BC1}" srcOrd="1" destOrd="0" presId="urn:microsoft.com/office/officeart/2005/8/layout/matrix1"/>
  </dgm:cxnLst>
  <dgm:bg/>
  <dgm:whole>
    <a:ln>
      <a:noFill/>
    </a:ln>
  </dgm:whole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=""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388013-633D-46BC-9C95-194D23F47E56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CB19A29A-FEBF-4073-9031-ED8A8AF600DA}">
      <dgm:prSet phldrT="[Κείμενο]" custT="1"/>
      <dgm:spPr/>
      <dgm:t>
        <a:bodyPr/>
        <a:lstStyle/>
        <a:p>
          <a:r>
            <a:rPr lang="en-US" sz="1200" dirty="0" smtClean="0">
              <a:latin typeface="Calibri" panose="020F0502020204030204" pitchFamily="34" charset="0"/>
              <a:cs typeface="Calibri" panose="020F0502020204030204" pitchFamily="34" charset="0"/>
            </a:rPr>
            <a:t>SWOT</a:t>
          </a:r>
          <a:endParaRPr lang="el-GR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33B98F-79ED-4F0F-8F1E-6ED16330437C}" type="parTrans" cxnId="{9856D8A0-E707-45FD-92CF-48BAB8252AD0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468E1E-4D24-40F7-8750-E0909548BB3B}" type="sibTrans" cxnId="{9856D8A0-E707-45FD-92CF-48BAB8252AD0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AF07F9-29D4-43C6-AD16-D7F73E62E90F}">
      <dgm:prSet phldrT="[Κείμενο]" custT="1"/>
      <dgm:spPr>
        <a:solidFill>
          <a:srgbClr val="727623"/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l-GR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Δυνατότητες</a:t>
          </a:r>
          <a:endParaRPr lang="el-GR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B26148-F7B3-485D-B2BA-08D6F8A48339}" type="parTrans" cxnId="{42A42DFF-F543-4278-B0C2-D5680743893D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441D5A-C572-4D91-BA16-7C2B816A2749}" type="sibTrans" cxnId="{42A42DFF-F543-4278-B0C2-D5680743893D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9EC1FF-9DC9-47F8-9736-C79D605CC3CC}">
      <dgm:prSet phldrT="[Κείμενο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l-GR" sz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Προβλήματα</a:t>
          </a:r>
          <a:endParaRPr lang="el-GR" sz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B6E869-8D60-4987-A995-039D2F77260F}" type="parTrans" cxnId="{7A4FD9E1-2E35-4794-9806-E30D0538B5BB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7F0AB2-DAA0-459D-8C5B-091129D4CB89}" type="sibTrans" cxnId="{7A4FD9E1-2E35-4794-9806-E30D0538B5BB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AC5BB1-0D18-46DF-B2EC-02851AEAA527}">
      <dgm:prSet phldrT="[Κείμενο]" custT="1"/>
      <dgm:spPr>
        <a:solidFill>
          <a:srgbClr val="D8DC88">
            <a:alpha val="6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l-GR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Ευκαιρίες</a:t>
          </a:r>
          <a:endParaRPr lang="el-GR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CF9311-22B0-47BB-BBD4-1D881FB23951}" type="parTrans" cxnId="{C31EA3BD-3814-454D-9609-92053A5E5F64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451962-597F-4F95-86BE-5D60CC53061F}" type="sibTrans" cxnId="{C31EA3BD-3814-454D-9609-92053A5E5F64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BEE24F-ADD7-4C88-BE1D-36EA154F5A16}">
      <dgm:prSet phldrT="[Κείμενο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l-GR" sz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Απειλές</a:t>
          </a:r>
          <a:endParaRPr lang="el-GR" sz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C3082F-427E-4A78-91D7-EA2CAAA959A3}" type="parTrans" cxnId="{76B2BD02-69D0-4CF9-8A3C-22EAD335A4F3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D53281-CE23-4910-B9A0-B4111BFE0D7D}" type="sibTrans" cxnId="{76B2BD02-69D0-4CF9-8A3C-22EAD335A4F3}">
      <dgm:prSet/>
      <dgm:spPr/>
      <dgm:t>
        <a:bodyPr/>
        <a:lstStyle/>
        <a:p>
          <a:endParaRPr lang="el-GR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35A5BE-67B4-43FC-B9A8-3EC4902BC68D}" type="pres">
      <dgm:prSet presAssocID="{9A388013-633D-46BC-9C95-194D23F47E5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9D8D302-27E1-475D-8E92-A4751C5BED71}" type="pres">
      <dgm:prSet presAssocID="{9A388013-633D-46BC-9C95-194D23F47E56}" presName="matrix" presStyleCnt="0"/>
      <dgm:spPr/>
    </dgm:pt>
    <dgm:pt modelId="{DB87F3F0-AD56-4CFC-84D7-207083EB5998}" type="pres">
      <dgm:prSet presAssocID="{9A388013-633D-46BC-9C95-194D23F47E56}" presName="tile1" presStyleLbl="node1" presStyleIdx="0" presStyleCnt="4"/>
      <dgm:spPr/>
      <dgm:t>
        <a:bodyPr/>
        <a:lstStyle/>
        <a:p>
          <a:endParaRPr lang="el-GR"/>
        </a:p>
      </dgm:t>
    </dgm:pt>
    <dgm:pt modelId="{44777EE8-49FC-45F9-984F-4829F0244691}" type="pres">
      <dgm:prSet presAssocID="{9A388013-633D-46BC-9C95-194D23F47E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7528196-EFBD-41CA-81BA-7C2CBF87D5D5}" type="pres">
      <dgm:prSet presAssocID="{9A388013-633D-46BC-9C95-194D23F47E56}" presName="tile2" presStyleLbl="node1" presStyleIdx="1" presStyleCnt="4"/>
      <dgm:spPr/>
      <dgm:t>
        <a:bodyPr/>
        <a:lstStyle/>
        <a:p>
          <a:endParaRPr lang="el-GR"/>
        </a:p>
      </dgm:t>
    </dgm:pt>
    <dgm:pt modelId="{2365145C-2EA2-4C24-8EBD-55C0C406D8EF}" type="pres">
      <dgm:prSet presAssocID="{9A388013-633D-46BC-9C95-194D23F47E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6E3B47-9903-480B-8EE9-6F9FE38D46AA}" type="pres">
      <dgm:prSet presAssocID="{9A388013-633D-46BC-9C95-194D23F47E56}" presName="tile3" presStyleLbl="node1" presStyleIdx="2" presStyleCnt="4"/>
      <dgm:spPr/>
      <dgm:t>
        <a:bodyPr/>
        <a:lstStyle/>
        <a:p>
          <a:endParaRPr lang="el-GR"/>
        </a:p>
      </dgm:t>
    </dgm:pt>
    <dgm:pt modelId="{FA04362E-E4AF-40F4-AF18-EB67695CF601}" type="pres">
      <dgm:prSet presAssocID="{9A388013-633D-46BC-9C95-194D23F47E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9DCF7B-AEEB-4574-BEAA-F8F56EA2DA34}" type="pres">
      <dgm:prSet presAssocID="{9A388013-633D-46BC-9C95-194D23F47E56}" presName="tile4" presStyleLbl="node1" presStyleIdx="3" presStyleCnt="4"/>
      <dgm:spPr/>
      <dgm:t>
        <a:bodyPr/>
        <a:lstStyle/>
        <a:p>
          <a:endParaRPr lang="el-GR"/>
        </a:p>
      </dgm:t>
    </dgm:pt>
    <dgm:pt modelId="{B2812D25-BE56-4DAD-B72C-3087E03A1BB1}" type="pres">
      <dgm:prSet presAssocID="{9A388013-633D-46BC-9C95-194D23F47E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0AFE2E-360A-4C74-BBC3-34BBE0427BC1}" type="pres">
      <dgm:prSet presAssocID="{9A388013-633D-46BC-9C95-194D23F47E5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6D511792-5E8B-4195-95C5-B6126C316F13}" type="presOf" srcId="{F1AF07F9-29D4-43C6-AD16-D7F73E62E90F}" destId="{DB87F3F0-AD56-4CFC-84D7-207083EB5998}" srcOrd="0" destOrd="0" presId="urn:microsoft.com/office/officeart/2005/8/layout/matrix1"/>
    <dgm:cxn modelId="{862383B7-37BA-45D4-B7F9-2ACD5A11291B}" type="presOf" srcId="{F1AF07F9-29D4-43C6-AD16-D7F73E62E90F}" destId="{44777EE8-49FC-45F9-984F-4829F0244691}" srcOrd="1" destOrd="0" presId="urn:microsoft.com/office/officeart/2005/8/layout/matrix1"/>
    <dgm:cxn modelId="{C31EA3BD-3814-454D-9609-92053A5E5F64}" srcId="{CB19A29A-FEBF-4073-9031-ED8A8AF600DA}" destId="{5CAC5BB1-0D18-46DF-B2EC-02851AEAA527}" srcOrd="2" destOrd="0" parTransId="{82CF9311-22B0-47BB-BBD4-1D881FB23951}" sibTransId="{8C451962-597F-4F95-86BE-5D60CC53061F}"/>
    <dgm:cxn modelId="{7A4FD9E1-2E35-4794-9806-E30D0538B5BB}" srcId="{CB19A29A-FEBF-4073-9031-ED8A8AF600DA}" destId="{CF9EC1FF-9DC9-47F8-9736-C79D605CC3CC}" srcOrd="1" destOrd="0" parTransId="{BBB6E869-8D60-4987-A995-039D2F77260F}" sibTransId="{167F0AB2-DAA0-459D-8C5B-091129D4CB89}"/>
    <dgm:cxn modelId="{9856D8A0-E707-45FD-92CF-48BAB8252AD0}" srcId="{9A388013-633D-46BC-9C95-194D23F47E56}" destId="{CB19A29A-FEBF-4073-9031-ED8A8AF600DA}" srcOrd="0" destOrd="0" parTransId="{4533B98F-79ED-4F0F-8F1E-6ED16330437C}" sibTransId="{26468E1E-4D24-40F7-8750-E0909548BB3B}"/>
    <dgm:cxn modelId="{FB7CCA85-9857-4B1F-A610-3F71F53D1C86}" type="presOf" srcId="{5CAC5BB1-0D18-46DF-B2EC-02851AEAA527}" destId="{296E3B47-9903-480B-8EE9-6F9FE38D46AA}" srcOrd="0" destOrd="0" presId="urn:microsoft.com/office/officeart/2005/8/layout/matrix1"/>
    <dgm:cxn modelId="{805A9777-A6CC-4BD9-A0DE-A5662D7B5904}" type="presOf" srcId="{9A388013-633D-46BC-9C95-194D23F47E56}" destId="{C935A5BE-67B4-43FC-B9A8-3EC4902BC68D}" srcOrd="0" destOrd="0" presId="urn:microsoft.com/office/officeart/2005/8/layout/matrix1"/>
    <dgm:cxn modelId="{38265EAC-6D20-41A7-AF08-9E09132DCE16}" type="presOf" srcId="{46BEE24F-ADD7-4C88-BE1D-36EA154F5A16}" destId="{B2812D25-BE56-4DAD-B72C-3087E03A1BB1}" srcOrd="1" destOrd="0" presId="urn:microsoft.com/office/officeart/2005/8/layout/matrix1"/>
    <dgm:cxn modelId="{A45EE2F6-C57E-474A-ACE8-696AFCB9C88B}" type="presOf" srcId="{5CAC5BB1-0D18-46DF-B2EC-02851AEAA527}" destId="{FA04362E-E4AF-40F4-AF18-EB67695CF601}" srcOrd="1" destOrd="0" presId="urn:microsoft.com/office/officeart/2005/8/layout/matrix1"/>
    <dgm:cxn modelId="{42A42DFF-F543-4278-B0C2-D5680743893D}" srcId="{CB19A29A-FEBF-4073-9031-ED8A8AF600DA}" destId="{F1AF07F9-29D4-43C6-AD16-D7F73E62E90F}" srcOrd="0" destOrd="0" parTransId="{26B26148-F7B3-485D-B2BA-08D6F8A48339}" sibTransId="{D0441D5A-C572-4D91-BA16-7C2B816A2749}"/>
    <dgm:cxn modelId="{D4AB3D01-AEEA-4918-B3C5-AAA3E6AB5984}" type="presOf" srcId="{CB19A29A-FEBF-4073-9031-ED8A8AF600DA}" destId="{080AFE2E-360A-4C74-BBC3-34BBE0427BC1}" srcOrd="0" destOrd="0" presId="urn:microsoft.com/office/officeart/2005/8/layout/matrix1"/>
    <dgm:cxn modelId="{A55545CC-EDE3-48AB-B3DB-0F5BC55705C3}" type="presOf" srcId="{46BEE24F-ADD7-4C88-BE1D-36EA154F5A16}" destId="{3D9DCF7B-AEEB-4574-BEAA-F8F56EA2DA34}" srcOrd="0" destOrd="0" presId="urn:microsoft.com/office/officeart/2005/8/layout/matrix1"/>
    <dgm:cxn modelId="{F44F59E4-1DD1-47B0-869E-01598C201FCF}" type="presOf" srcId="{CF9EC1FF-9DC9-47F8-9736-C79D605CC3CC}" destId="{77528196-EFBD-41CA-81BA-7C2CBF87D5D5}" srcOrd="0" destOrd="0" presId="urn:microsoft.com/office/officeart/2005/8/layout/matrix1"/>
    <dgm:cxn modelId="{76B2BD02-69D0-4CF9-8A3C-22EAD335A4F3}" srcId="{CB19A29A-FEBF-4073-9031-ED8A8AF600DA}" destId="{46BEE24F-ADD7-4C88-BE1D-36EA154F5A16}" srcOrd="3" destOrd="0" parTransId="{7DC3082F-427E-4A78-91D7-EA2CAAA959A3}" sibTransId="{6CD53281-CE23-4910-B9A0-B4111BFE0D7D}"/>
    <dgm:cxn modelId="{E3769290-AE80-471C-BB4E-DE2AD94467B8}" type="presOf" srcId="{CF9EC1FF-9DC9-47F8-9736-C79D605CC3CC}" destId="{2365145C-2EA2-4C24-8EBD-55C0C406D8EF}" srcOrd="1" destOrd="0" presId="urn:microsoft.com/office/officeart/2005/8/layout/matrix1"/>
    <dgm:cxn modelId="{90CDADA3-70DB-4DB1-BB15-403C70747681}" type="presParOf" srcId="{C935A5BE-67B4-43FC-B9A8-3EC4902BC68D}" destId="{C9D8D302-27E1-475D-8E92-A4751C5BED71}" srcOrd="0" destOrd="0" presId="urn:microsoft.com/office/officeart/2005/8/layout/matrix1"/>
    <dgm:cxn modelId="{6B0B735E-D742-428C-8B16-098192B2BD5A}" type="presParOf" srcId="{C9D8D302-27E1-475D-8E92-A4751C5BED71}" destId="{DB87F3F0-AD56-4CFC-84D7-207083EB5998}" srcOrd="0" destOrd="0" presId="urn:microsoft.com/office/officeart/2005/8/layout/matrix1"/>
    <dgm:cxn modelId="{677177D0-F576-4177-992E-CD1FA2AC9923}" type="presParOf" srcId="{C9D8D302-27E1-475D-8E92-A4751C5BED71}" destId="{44777EE8-49FC-45F9-984F-4829F0244691}" srcOrd="1" destOrd="0" presId="urn:microsoft.com/office/officeart/2005/8/layout/matrix1"/>
    <dgm:cxn modelId="{CB028FAD-99A1-485D-A443-0C3A6C8D10DD}" type="presParOf" srcId="{C9D8D302-27E1-475D-8E92-A4751C5BED71}" destId="{77528196-EFBD-41CA-81BA-7C2CBF87D5D5}" srcOrd="2" destOrd="0" presId="urn:microsoft.com/office/officeart/2005/8/layout/matrix1"/>
    <dgm:cxn modelId="{877B00E3-DFAA-4C0B-A0EB-F0F020EE09D5}" type="presParOf" srcId="{C9D8D302-27E1-475D-8E92-A4751C5BED71}" destId="{2365145C-2EA2-4C24-8EBD-55C0C406D8EF}" srcOrd="3" destOrd="0" presId="urn:microsoft.com/office/officeart/2005/8/layout/matrix1"/>
    <dgm:cxn modelId="{2DB00D08-1404-4E39-8C51-BF750C5988B7}" type="presParOf" srcId="{C9D8D302-27E1-475D-8E92-A4751C5BED71}" destId="{296E3B47-9903-480B-8EE9-6F9FE38D46AA}" srcOrd="4" destOrd="0" presId="urn:microsoft.com/office/officeart/2005/8/layout/matrix1"/>
    <dgm:cxn modelId="{E1C03552-64E5-4925-969E-37B0DC68FE8A}" type="presParOf" srcId="{C9D8D302-27E1-475D-8E92-A4751C5BED71}" destId="{FA04362E-E4AF-40F4-AF18-EB67695CF601}" srcOrd="5" destOrd="0" presId="urn:microsoft.com/office/officeart/2005/8/layout/matrix1"/>
    <dgm:cxn modelId="{A9CF4677-2AF2-43AD-B3E8-2BE8753D9BEA}" type="presParOf" srcId="{C9D8D302-27E1-475D-8E92-A4751C5BED71}" destId="{3D9DCF7B-AEEB-4574-BEAA-F8F56EA2DA34}" srcOrd="6" destOrd="0" presId="urn:microsoft.com/office/officeart/2005/8/layout/matrix1"/>
    <dgm:cxn modelId="{5651F4F5-FEFF-4986-8A71-8627E76B231B}" type="presParOf" srcId="{C9D8D302-27E1-475D-8E92-A4751C5BED71}" destId="{B2812D25-BE56-4DAD-B72C-3087E03A1BB1}" srcOrd="7" destOrd="0" presId="urn:microsoft.com/office/officeart/2005/8/layout/matrix1"/>
    <dgm:cxn modelId="{1D7C9659-AFE8-49F2-88CE-B1A6D9D2F678}" type="presParOf" srcId="{C935A5BE-67B4-43FC-B9A8-3EC4902BC68D}" destId="{080AFE2E-360A-4C74-BBC3-34BBE0427BC1}" srcOrd="1" destOrd="0" presId="urn:microsoft.com/office/officeart/2005/8/layout/matrix1"/>
  </dgm:cxnLst>
  <dgm:bg/>
  <dgm:whole>
    <a:ln>
      <a:noFill/>
    </a:ln>
  </dgm:whole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=""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5915AD-8ED9-430F-B46B-C4037073B4E8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60167A5-6B4F-4B0C-BDA1-225A943986D7}">
      <dgm:prSet phldrT="[Text]" custT="1"/>
      <dgm:spPr/>
      <dgm:t>
        <a:bodyPr/>
        <a:lstStyle/>
        <a:p>
          <a:r>
            <a:rPr lang="el-GR" sz="33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Αρχιτεκτονική</a:t>
          </a:r>
        </a:p>
        <a:p>
          <a:r>
            <a:rPr lang="el-GR" sz="33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Προγράμματος</a:t>
          </a:r>
          <a:endParaRPr lang="en-US" sz="33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EE3C8F-5AFD-42CF-A1DB-02B791101972}" type="parTrans" cxnId="{7CCA03BB-CE45-4BB0-8092-95900699B705}">
      <dgm:prSet/>
      <dgm:spPr/>
      <dgm:t>
        <a:bodyPr/>
        <a:lstStyle/>
        <a:p>
          <a:endParaRPr lang="en-US"/>
        </a:p>
      </dgm:t>
    </dgm:pt>
    <dgm:pt modelId="{C9E202AB-0E12-4811-92D6-C89CD9079FD8}" type="sibTrans" cxnId="{7CCA03BB-CE45-4BB0-8092-95900699B705}">
      <dgm:prSet/>
      <dgm:spPr/>
      <dgm:t>
        <a:bodyPr/>
        <a:lstStyle/>
        <a:p>
          <a:endParaRPr lang="en-US"/>
        </a:p>
      </dgm:t>
    </dgm:pt>
    <dgm:pt modelId="{FDBF4EB3-96DA-4FE5-8688-CEC0B9A568E8}" type="pres">
      <dgm:prSet presAssocID="{D55915AD-8ED9-430F-B46B-C4037073B4E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29EB780C-3A7F-42EB-B8CC-332DEE10D1C4}" type="pres">
      <dgm:prSet presAssocID="{560167A5-6B4F-4B0C-BDA1-225A943986D7}" presName="composite" presStyleCnt="0">
        <dgm:presLayoutVars>
          <dgm:chMax/>
          <dgm:chPref/>
        </dgm:presLayoutVars>
      </dgm:prSet>
      <dgm:spPr/>
    </dgm:pt>
    <dgm:pt modelId="{43563CD3-D8D3-4DB9-ADA5-C575FA5FC727}" type="pres">
      <dgm:prSet presAssocID="{560167A5-6B4F-4B0C-BDA1-225A943986D7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l-GR"/>
        </a:p>
      </dgm:t>
    </dgm:pt>
    <dgm:pt modelId="{BBA25C9F-1379-4B22-8A6A-F6D1EF1BB132}" type="pres">
      <dgm:prSet presAssocID="{560167A5-6B4F-4B0C-BDA1-225A943986D7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78F6A-2E79-44C0-AEDE-E99F392680A9}" type="pres">
      <dgm:prSet presAssocID="{560167A5-6B4F-4B0C-BDA1-225A943986D7}" presName="tlFrame" presStyleLbl="node1" presStyleIdx="0" presStyleCnt="4"/>
      <dgm:spPr/>
    </dgm:pt>
    <dgm:pt modelId="{04EFA00D-045F-4643-A930-57DFE5AB1C15}" type="pres">
      <dgm:prSet presAssocID="{560167A5-6B4F-4B0C-BDA1-225A943986D7}" presName="trFrame" presStyleLbl="node1" presStyleIdx="1" presStyleCnt="4"/>
      <dgm:spPr/>
    </dgm:pt>
    <dgm:pt modelId="{DA5F5F45-A0D6-445D-A6EC-A6CA0626F4A2}" type="pres">
      <dgm:prSet presAssocID="{560167A5-6B4F-4B0C-BDA1-225A943986D7}" presName="blFrame" presStyleLbl="node1" presStyleIdx="2" presStyleCnt="4"/>
      <dgm:spPr/>
    </dgm:pt>
    <dgm:pt modelId="{02CFD8F6-B2E4-488E-9276-C3317CAB1536}" type="pres">
      <dgm:prSet presAssocID="{560167A5-6B4F-4B0C-BDA1-225A943986D7}" presName="brFrame" presStyleLbl="node1" presStyleIdx="3" presStyleCnt="4"/>
      <dgm:spPr/>
    </dgm:pt>
  </dgm:ptLst>
  <dgm:cxnLst>
    <dgm:cxn modelId="{69C23CB9-0F4C-4EC7-9C59-2F685F294D31}" type="presOf" srcId="{D55915AD-8ED9-430F-B46B-C4037073B4E8}" destId="{FDBF4EB3-96DA-4FE5-8688-CEC0B9A568E8}" srcOrd="0" destOrd="0" presId="urn:microsoft.com/office/officeart/2009/3/layout/FramedTextPicture"/>
    <dgm:cxn modelId="{7CCA03BB-CE45-4BB0-8092-95900699B705}" srcId="{D55915AD-8ED9-430F-B46B-C4037073B4E8}" destId="{560167A5-6B4F-4B0C-BDA1-225A943986D7}" srcOrd="0" destOrd="0" parTransId="{61EE3C8F-5AFD-42CF-A1DB-02B791101972}" sibTransId="{C9E202AB-0E12-4811-92D6-C89CD9079FD8}"/>
    <dgm:cxn modelId="{E824998F-9623-4AD7-A55C-B804103AEE96}" type="presOf" srcId="{560167A5-6B4F-4B0C-BDA1-225A943986D7}" destId="{BBA25C9F-1379-4B22-8A6A-F6D1EF1BB132}" srcOrd="0" destOrd="0" presId="urn:microsoft.com/office/officeart/2009/3/layout/FramedTextPicture"/>
    <dgm:cxn modelId="{412EE656-4CE6-43C1-BF7E-FB3CC76569CA}" type="presParOf" srcId="{FDBF4EB3-96DA-4FE5-8688-CEC0B9A568E8}" destId="{29EB780C-3A7F-42EB-B8CC-332DEE10D1C4}" srcOrd="0" destOrd="0" presId="urn:microsoft.com/office/officeart/2009/3/layout/FramedTextPicture"/>
    <dgm:cxn modelId="{E72C1259-3F36-4DAB-A805-4CEEB04D9B7D}" type="presParOf" srcId="{29EB780C-3A7F-42EB-B8CC-332DEE10D1C4}" destId="{43563CD3-D8D3-4DB9-ADA5-C575FA5FC727}" srcOrd="0" destOrd="0" presId="urn:microsoft.com/office/officeart/2009/3/layout/FramedTextPicture"/>
    <dgm:cxn modelId="{2B2F2D02-D214-4F69-9E3A-D82F2E29B173}" type="presParOf" srcId="{29EB780C-3A7F-42EB-B8CC-332DEE10D1C4}" destId="{BBA25C9F-1379-4B22-8A6A-F6D1EF1BB132}" srcOrd="1" destOrd="0" presId="urn:microsoft.com/office/officeart/2009/3/layout/FramedTextPicture"/>
    <dgm:cxn modelId="{B0E6C528-E7B2-4154-9F66-2C685159E3EB}" type="presParOf" srcId="{29EB780C-3A7F-42EB-B8CC-332DEE10D1C4}" destId="{D4B78F6A-2E79-44C0-AEDE-E99F392680A9}" srcOrd="2" destOrd="0" presId="urn:microsoft.com/office/officeart/2009/3/layout/FramedTextPicture"/>
    <dgm:cxn modelId="{03314E5B-8FFD-4B06-B8E5-65FC52E80E77}" type="presParOf" srcId="{29EB780C-3A7F-42EB-B8CC-332DEE10D1C4}" destId="{04EFA00D-045F-4643-A930-57DFE5AB1C15}" srcOrd="3" destOrd="0" presId="urn:microsoft.com/office/officeart/2009/3/layout/FramedTextPicture"/>
    <dgm:cxn modelId="{E0D98123-BBDC-43F9-8D2C-CEE26CB09D99}" type="presParOf" srcId="{29EB780C-3A7F-42EB-B8CC-332DEE10D1C4}" destId="{DA5F5F45-A0D6-445D-A6EC-A6CA0626F4A2}" srcOrd="4" destOrd="0" presId="urn:microsoft.com/office/officeart/2009/3/layout/FramedTextPicture"/>
    <dgm:cxn modelId="{C9746827-B37F-4B46-B6FC-97A45A0E701A}" type="presParOf" srcId="{29EB780C-3A7F-42EB-B8CC-332DEE10D1C4}" destId="{02CFD8F6-B2E4-488E-9276-C3317CAB1536}" srcOrd="5" destOrd="0" presId="urn:microsoft.com/office/officeart/2009/3/layout/FramedTextPicture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4C876D-A07B-4B62-B819-BAAC396A9E44}" type="doc">
      <dgm:prSet loTypeId="urn:microsoft.com/office/officeart/2005/8/layout/vList3#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609C888D-5D33-41D7-B026-40A2CC849515}">
      <dgm:prSet phldrT="[Κείμενο]" custT="1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Περιβάλλον και</a:t>
          </a:r>
          <a: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Ποιότητα Ζωής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FE1FD9-B20F-42CE-B68B-B205FF1485F3}" type="parTrans" cxnId="{70189A19-E871-4DBE-9423-9125B4CAC96C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22605C-F02D-4132-BAB1-EFE0258ABA05}" type="sibTrans" cxnId="{70189A19-E871-4DBE-9423-9125B4CAC96C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B79A0C-1A27-411F-A5BA-AF7FF9C52280}">
      <dgm:prSet phldrT="[Κείμενο]" custT="1"/>
      <dgm:spPr>
        <a:ln>
          <a:noFill/>
        </a:ln>
      </dgm:spPr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Κοινωνική Μέριμνα, Εκπαίδευση, Δια Βίου Μάθηση, Πολιτισμός-Αθλητισμός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F4F96B-4F9C-4BD6-8D57-9CE4DD815756}" type="parTrans" cxnId="{3E57B465-7E11-4011-BF0B-3D58E01D3DC3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D4F593-5453-43A3-B139-D348DD762D81}" type="sibTrans" cxnId="{3E57B465-7E11-4011-BF0B-3D58E01D3DC3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A594B4-D72C-4EE6-AC88-E2B98C46225E}">
      <dgm:prSet phldrT="[Κείμενο]" custT="1"/>
      <dgm:spPr>
        <a:ln>
          <a:noFill/>
        </a:ln>
      </dgm:spPr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Οικονομία και </a:t>
          </a:r>
          <a: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Απασχόληση</a:t>
          </a:r>
          <a:endParaRPr lang="el-GR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AF33E6-D316-45B7-8EC8-63F98DB0102B}" type="parTrans" cxnId="{C666DB48-EEAA-46EF-B4D0-A68834804058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729311-7BFF-4FEA-A0C7-F669377D9496}" type="sibTrans" cxnId="{C666DB48-EEAA-46EF-B4D0-A68834804058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318CC5-D16B-476E-B724-2900047108BE}">
      <dgm:prSet custT="1"/>
      <dgm:spPr>
        <a:ln>
          <a:noFill/>
        </a:ln>
      </dgm:spPr>
      <dgm:t>
        <a:bodyPr/>
        <a:lstStyle/>
        <a:p>
          <a:r>
            <a:rPr lang="el-GR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Βελτίωση Διοικητικής Ικανότητας</a:t>
          </a:r>
          <a:endParaRPr lang="en-U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EFC583-2A2C-40F1-83C3-A9591EB1321B}" type="parTrans" cxnId="{3E8EAA4D-EEDC-474D-A508-8931365BE484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D13E71-CE69-4C02-9ECF-58EA395848C1}" type="sibTrans" cxnId="{3E8EAA4D-EEDC-474D-A508-8931365BE484}">
      <dgm:prSet/>
      <dgm:spPr/>
      <dgm:t>
        <a:bodyPr/>
        <a:lstStyle/>
        <a:p>
          <a:endParaRPr lang="el-GR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502800-8610-4FF9-920E-C5029FE8ED95}" type="pres">
      <dgm:prSet presAssocID="{5A4C876D-A07B-4B62-B819-BAAC396A9E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5234F91-FFBE-4224-A340-675070B44753}" type="pres">
      <dgm:prSet presAssocID="{609C888D-5D33-41D7-B026-40A2CC849515}" presName="composite" presStyleCnt="0"/>
      <dgm:spPr/>
    </dgm:pt>
    <dgm:pt modelId="{DAADD133-A5D2-4ADD-8CF5-3762BA69B0AA}" type="pres">
      <dgm:prSet presAssocID="{609C888D-5D33-41D7-B026-40A2CC849515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2000" r="-42000"/>
          </a:stretch>
        </a:blipFill>
      </dgm:spPr>
    </dgm:pt>
    <dgm:pt modelId="{2AEB4622-A883-47BE-A073-D605420A48CA}" type="pres">
      <dgm:prSet presAssocID="{609C888D-5D33-41D7-B026-40A2CC84951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0E6079-EF9A-4DE0-8AD0-0E20AEDCDE1B}" type="pres">
      <dgm:prSet presAssocID="{5C22605C-F02D-4132-BAB1-EFE0258ABA05}" presName="spacing" presStyleCnt="0"/>
      <dgm:spPr/>
    </dgm:pt>
    <dgm:pt modelId="{CA7D9145-EFA6-40EF-A7AB-3009FD303398}" type="pres">
      <dgm:prSet presAssocID="{D9B79A0C-1A27-411F-A5BA-AF7FF9C52280}" presName="composite" presStyleCnt="0"/>
      <dgm:spPr/>
    </dgm:pt>
    <dgm:pt modelId="{A0D8FE3E-4FC7-4048-BCD6-4220AEBCB0EA}" type="pres">
      <dgm:prSet presAssocID="{D9B79A0C-1A27-411F-A5BA-AF7FF9C52280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</dgm:spPr>
    </dgm:pt>
    <dgm:pt modelId="{A23946E6-294C-4F19-AC9A-AE37728CFF97}" type="pres">
      <dgm:prSet presAssocID="{D9B79A0C-1A27-411F-A5BA-AF7FF9C5228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4E10A8-4C23-4839-8309-E70603CC60B8}" type="pres">
      <dgm:prSet presAssocID="{CED4F593-5453-43A3-B139-D348DD762D81}" presName="spacing" presStyleCnt="0"/>
      <dgm:spPr/>
    </dgm:pt>
    <dgm:pt modelId="{E9E7A7AB-DDFF-4466-B1D0-373158EAC563}" type="pres">
      <dgm:prSet presAssocID="{93A594B4-D72C-4EE6-AC88-E2B98C46225E}" presName="composite" presStyleCnt="0"/>
      <dgm:spPr/>
    </dgm:pt>
    <dgm:pt modelId="{377170FB-7200-4A75-B72F-33A918BE5439}" type="pres">
      <dgm:prSet presAssocID="{93A594B4-D72C-4EE6-AC88-E2B98C46225E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A8B24C64-3D76-4D26-BA60-48DEAD4009A8}" type="pres">
      <dgm:prSet presAssocID="{93A594B4-D72C-4EE6-AC88-E2B98C46225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8CA767-62BA-4B37-8194-B945FE901A36}" type="pres">
      <dgm:prSet presAssocID="{8D729311-7BFF-4FEA-A0C7-F669377D9496}" presName="spacing" presStyleCnt="0"/>
      <dgm:spPr/>
    </dgm:pt>
    <dgm:pt modelId="{FA76D79F-880A-4596-A0BB-1EE313ADD476}" type="pres">
      <dgm:prSet presAssocID="{13318CC5-D16B-476E-B724-2900047108BE}" presName="composite" presStyleCnt="0"/>
      <dgm:spPr/>
    </dgm:pt>
    <dgm:pt modelId="{DE1F6CA3-EC8A-44E1-BD4C-0A32F64F6D01}" type="pres">
      <dgm:prSet presAssocID="{13318CC5-D16B-476E-B724-2900047108BE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</dgm:pt>
    <dgm:pt modelId="{805B2407-479C-495A-9B7D-7CB24888B71B}" type="pres">
      <dgm:prSet presAssocID="{13318CC5-D16B-476E-B724-2900047108B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0189A19-E871-4DBE-9423-9125B4CAC96C}" srcId="{5A4C876D-A07B-4B62-B819-BAAC396A9E44}" destId="{609C888D-5D33-41D7-B026-40A2CC849515}" srcOrd="0" destOrd="0" parTransId="{7AFE1FD9-B20F-42CE-B68B-B205FF1485F3}" sibTransId="{5C22605C-F02D-4132-BAB1-EFE0258ABA05}"/>
    <dgm:cxn modelId="{C666DB48-EEAA-46EF-B4D0-A68834804058}" srcId="{5A4C876D-A07B-4B62-B819-BAAC396A9E44}" destId="{93A594B4-D72C-4EE6-AC88-E2B98C46225E}" srcOrd="2" destOrd="0" parTransId="{CEAF33E6-D316-45B7-8EC8-63F98DB0102B}" sibTransId="{8D729311-7BFF-4FEA-A0C7-F669377D9496}"/>
    <dgm:cxn modelId="{E7212272-4DA9-4D20-BDAD-A9FAB27C0796}" type="presOf" srcId="{5A4C876D-A07B-4B62-B819-BAAC396A9E44}" destId="{E0502800-8610-4FF9-920E-C5029FE8ED95}" srcOrd="0" destOrd="0" presId="urn:microsoft.com/office/officeart/2005/8/layout/vList3#2"/>
    <dgm:cxn modelId="{DDB0E718-9646-4EB2-8BCC-5FC08EEB221F}" type="presOf" srcId="{609C888D-5D33-41D7-B026-40A2CC849515}" destId="{2AEB4622-A883-47BE-A073-D605420A48CA}" srcOrd="0" destOrd="0" presId="urn:microsoft.com/office/officeart/2005/8/layout/vList3#2"/>
    <dgm:cxn modelId="{0CC90A81-6282-4FA8-A9B0-BBAE2FF0832D}" type="presOf" srcId="{93A594B4-D72C-4EE6-AC88-E2B98C46225E}" destId="{A8B24C64-3D76-4D26-BA60-48DEAD4009A8}" srcOrd="0" destOrd="0" presId="urn:microsoft.com/office/officeart/2005/8/layout/vList3#2"/>
    <dgm:cxn modelId="{3E57B465-7E11-4011-BF0B-3D58E01D3DC3}" srcId="{5A4C876D-A07B-4B62-B819-BAAC396A9E44}" destId="{D9B79A0C-1A27-411F-A5BA-AF7FF9C52280}" srcOrd="1" destOrd="0" parTransId="{27F4F96B-4F9C-4BD6-8D57-9CE4DD815756}" sibTransId="{CED4F593-5453-43A3-B139-D348DD762D81}"/>
    <dgm:cxn modelId="{51740E38-867B-41C3-8CEC-376C6AECD584}" type="presOf" srcId="{D9B79A0C-1A27-411F-A5BA-AF7FF9C52280}" destId="{A23946E6-294C-4F19-AC9A-AE37728CFF97}" srcOrd="0" destOrd="0" presId="urn:microsoft.com/office/officeart/2005/8/layout/vList3#2"/>
    <dgm:cxn modelId="{3E8EAA4D-EEDC-474D-A508-8931365BE484}" srcId="{5A4C876D-A07B-4B62-B819-BAAC396A9E44}" destId="{13318CC5-D16B-476E-B724-2900047108BE}" srcOrd="3" destOrd="0" parTransId="{7CEFC583-2A2C-40F1-83C3-A9591EB1321B}" sibTransId="{EED13E71-CE69-4C02-9ECF-58EA395848C1}"/>
    <dgm:cxn modelId="{F287D51C-7C1B-4D88-9066-A61DB8C4AAE5}" type="presOf" srcId="{13318CC5-D16B-476E-B724-2900047108BE}" destId="{805B2407-479C-495A-9B7D-7CB24888B71B}" srcOrd="0" destOrd="0" presId="urn:microsoft.com/office/officeart/2005/8/layout/vList3#2"/>
    <dgm:cxn modelId="{BB8965CA-4938-4294-8B4A-86A6EEF3E3C5}" type="presParOf" srcId="{E0502800-8610-4FF9-920E-C5029FE8ED95}" destId="{B5234F91-FFBE-4224-A340-675070B44753}" srcOrd="0" destOrd="0" presId="urn:microsoft.com/office/officeart/2005/8/layout/vList3#2"/>
    <dgm:cxn modelId="{C85AFA07-15FD-4613-B7BB-8E977DE34C29}" type="presParOf" srcId="{B5234F91-FFBE-4224-A340-675070B44753}" destId="{DAADD133-A5D2-4ADD-8CF5-3762BA69B0AA}" srcOrd="0" destOrd="0" presId="urn:microsoft.com/office/officeart/2005/8/layout/vList3#2"/>
    <dgm:cxn modelId="{2F318640-9A6E-4C92-8F3B-96202AE07DFC}" type="presParOf" srcId="{B5234F91-FFBE-4224-A340-675070B44753}" destId="{2AEB4622-A883-47BE-A073-D605420A48CA}" srcOrd="1" destOrd="0" presId="urn:microsoft.com/office/officeart/2005/8/layout/vList3#2"/>
    <dgm:cxn modelId="{9878C266-9336-4F6E-B86A-759E0A7EA554}" type="presParOf" srcId="{E0502800-8610-4FF9-920E-C5029FE8ED95}" destId="{BB0E6079-EF9A-4DE0-8AD0-0E20AEDCDE1B}" srcOrd="1" destOrd="0" presId="urn:microsoft.com/office/officeart/2005/8/layout/vList3#2"/>
    <dgm:cxn modelId="{00DD7CA7-35F2-4616-BCFC-BAB1E9A86A4B}" type="presParOf" srcId="{E0502800-8610-4FF9-920E-C5029FE8ED95}" destId="{CA7D9145-EFA6-40EF-A7AB-3009FD303398}" srcOrd="2" destOrd="0" presId="urn:microsoft.com/office/officeart/2005/8/layout/vList3#2"/>
    <dgm:cxn modelId="{C80C5594-3937-47B8-83EC-14433A8F674B}" type="presParOf" srcId="{CA7D9145-EFA6-40EF-A7AB-3009FD303398}" destId="{A0D8FE3E-4FC7-4048-BCD6-4220AEBCB0EA}" srcOrd="0" destOrd="0" presId="urn:microsoft.com/office/officeart/2005/8/layout/vList3#2"/>
    <dgm:cxn modelId="{7FCFAA06-5BF4-4F89-A6B1-884D77A540C5}" type="presParOf" srcId="{CA7D9145-EFA6-40EF-A7AB-3009FD303398}" destId="{A23946E6-294C-4F19-AC9A-AE37728CFF97}" srcOrd="1" destOrd="0" presId="urn:microsoft.com/office/officeart/2005/8/layout/vList3#2"/>
    <dgm:cxn modelId="{22DE3DB4-FA9C-4804-8A15-A2ADD39578BA}" type="presParOf" srcId="{E0502800-8610-4FF9-920E-C5029FE8ED95}" destId="{A54E10A8-4C23-4839-8309-E70603CC60B8}" srcOrd="3" destOrd="0" presId="urn:microsoft.com/office/officeart/2005/8/layout/vList3#2"/>
    <dgm:cxn modelId="{9FDB5775-7286-4C69-B200-18A664FA227D}" type="presParOf" srcId="{E0502800-8610-4FF9-920E-C5029FE8ED95}" destId="{E9E7A7AB-DDFF-4466-B1D0-373158EAC563}" srcOrd="4" destOrd="0" presId="urn:microsoft.com/office/officeart/2005/8/layout/vList3#2"/>
    <dgm:cxn modelId="{0F42CB31-5690-4B2E-87B0-46BC3D222685}" type="presParOf" srcId="{E9E7A7AB-DDFF-4466-B1D0-373158EAC563}" destId="{377170FB-7200-4A75-B72F-33A918BE5439}" srcOrd="0" destOrd="0" presId="urn:microsoft.com/office/officeart/2005/8/layout/vList3#2"/>
    <dgm:cxn modelId="{10A2ABE6-829A-4870-A883-E3D4946140A9}" type="presParOf" srcId="{E9E7A7AB-DDFF-4466-B1D0-373158EAC563}" destId="{A8B24C64-3D76-4D26-BA60-48DEAD4009A8}" srcOrd="1" destOrd="0" presId="urn:microsoft.com/office/officeart/2005/8/layout/vList3#2"/>
    <dgm:cxn modelId="{2484138B-7950-476D-92E2-613BA89376D1}" type="presParOf" srcId="{E0502800-8610-4FF9-920E-C5029FE8ED95}" destId="{4E8CA767-62BA-4B37-8194-B945FE901A36}" srcOrd="5" destOrd="0" presId="urn:microsoft.com/office/officeart/2005/8/layout/vList3#2"/>
    <dgm:cxn modelId="{7A32B3D0-F27D-4013-8D2D-990595995E69}" type="presParOf" srcId="{E0502800-8610-4FF9-920E-C5029FE8ED95}" destId="{FA76D79F-880A-4596-A0BB-1EE313ADD476}" srcOrd="6" destOrd="0" presId="urn:microsoft.com/office/officeart/2005/8/layout/vList3#2"/>
    <dgm:cxn modelId="{87D29BC1-3E13-4550-AA51-C5A14E6FFDDA}" type="presParOf" srcId="{FA76D79F-880A-4596-A0BB-1EE313ADD476}" destId="{DE1F6CA3-EC8A-44E1-BD4C-0A32F64F6D01}" srcOrd="0" destOrd="0" presId="urn:microsoft.com/office/officeart/2005/8/layout/vList3#2"/>
    <dgm:cxn modelId="{4A39407B-2B5F-4CBF-8876-3D777772F35F}" type="presParOf" srcId="{FA76D79F-880A-4596-A0BB-1EE313ADD476}" destId="{805B2407-479C-495A-9B7D-7CB24888B71B}" srcOrd="1" destOrd="0" presId="urn:microsoft.com/office/officeart/2005/8/layout/vList3#2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7D4892-D749-44DD-9938-D7479DB4850D}" type="doc">
      <dgm:prSet loTypeId="urn:microsoft.com/office/officeart/2005/8/layout/hProcess7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l-GR"/>
        </a:p>
      </dgm:t>
    </dgm:pt>
    <dgm:pt modelId="{82B12145-D387-4685-B890-103C331F78B8}">
      <dgm:prSet phldrT="[Κείμενο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l-GR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24</a:t>
          </a:r>
          <a:endParaRPr lang="el-GR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3EE874-3CA4-4FDD-8FB3-FE45A9FD3E88}" type="parTrans" cxnId="{A098CF36-DC0A-447D-BB0E-A5EE1DB4D044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CF8516-E1A8-476D-8217-3E4DEB545B8F}" type="sibTrans" cxnId="{A098CF36-DC0A-447D-BB0E-A5EE1DB4D044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E6C210-ACFA-4EA0-B6D6-2260868FA6C7}">
      <dgm:prSet phldrT="[Κείμενο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endParaRPr lang="el-GR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l-GR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Μέτρα</a:t>
          </a:r>
          <a:endParaRPr lang="el-GR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7DD817-B75E-4337-973E-774F6CAD3393}" type="parTrans" cxnId="{FFD3C7FC-1C50-4520-820F-D4FA75542A35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106FCD-E1FB-4EF3-A5D2-ACBCFCC97C73}" type="sibTrans" cxnId="{FFD3C7FC-1C50-4520-820F-D4FA75542A35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C36DE5-2FFF-45B3-98CD-FE9117F89B6E}">
      <dgm:prSet phldrT="[Κείμενο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l-GR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73</a:t>
          </a:r>
          <a:endParaRPr lang="el-GR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DA93BC-50A4-4DFD-860C-AFFCD03EF90C}" type="parTrans" cxnId="{9AEF94C3-A2BE-4D25-BA80-B466D90E3225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997D26-8947-4F06-BF0D-043B6B76567A}" type="sibTrans" cxnId="{9AEF94C3-A2BE-4D25-BA80-B466D90E3225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69AF7E-A695-47D0-9359-980AC28BF540}">
      <dgm:prSet phldrT="[Κείμενο]"/>
      <dgm:spPr/>
      <dgm:t>
        <a:bodyPr/>
        <a:lstStyle/>
        <a:p>
          <a:endParaRPr lang="en-US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endParaRPr lang="el-GR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l-GR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Στόχοι</a:t>
          </a:r>
          <a:endParaRPr lang="el-GR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BC9493-16C5-4C41-95CB-F16264E8E0AC}" type="parTrans" cxnId="{34232016-97D8-42E2-B0D6-F2AA8CBBAF6A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139A8E-EBC1-40D9-B144-6C3B6A9D9572}" type="sibTrans" cxnId="{34232016-97D8-42E2-B0D6-F2AA8CBBAF6A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587680-D293-424F-AFEF-39648682489E}">
      <dgm:prSet phldrT="[Κείμενο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l-GR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151</a:t>
          </a:r>
          <a:endParaRPr lang="el-GR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478E39-8199-4173-B610-21BFA9090A67}" type="parTrans" cxnId="{142CAF4B-294C-4B0E-85E7-57EB5F615144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CE4C4E-138D-4093-8316-7B1F75C384A1}" type="sibTrans" cxnId="{142CAF4B-294C-4B0E-85E7-57EB5F615144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72FC7F-0E35-4AD7-8D98-23FEF23477ED}">
      <dgm:prSet phldrT="[Κείμενο]"/>
      <dgm:spPr/>
      <dgm:t>
        <a:bodyPr/>
        <a:lstStyle/>
        <a:p>
          <a:endParaRPr lang="en-US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endParaRPr lang="el-GR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l-GR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Δράσεις</a:t>
          </a:r>
          <a:endParaRPr lang="el-GR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1CABA-CF3A-4AEC-AE72-0CC7A9034C78}" type="parTrans" cxnId="{B96ED7FC-C5C2-4573-9AFC-76B762393C77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B974A1-98B3-44B6-92AF-11203E4A2757}" type="sibTrans" cxnId="{B96ED7FC-C5C2-4573-9AFC-76B762393C77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E2AEFD-A953-4161-BBE9-D7D638A39227}" type="pres">
      <dgm:prSet presAssocID="{0A7D4892-D749-44DD-9938-D7479DB485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BB54594-47D7-4E86-8C5C-5DC25FC93D23}" type="pres">
      <dgm:prSet presAssocID="{82B12145-D387-4685-B890-103C331F78B8}" presName="compositeNode" presStyleCnt="0">
        <dgm:presLayoutVars>
          <dgm:bulletEnabled val="1"/>
        </dgm:presLayoutVars>
      </dgm:prSet>
      <dgm:spPr/>
    </dgm:pt>
    <dgm:pt modelId="{217938D3-4F9E-4D45-8532-B878E42C1D41}" type="pres">
      <dgm:prSet presAssocID="{82B12145-D387-4685-B890-103C331F78B8}" presName="bgRect" presStyleLbl="node1" presStyleIdx="0" presStyleCnt="3" custScaleY="165862"/>
      <dgm:spPr/>
      <dgm:t>
        <a:bodyPr/>
        <a:lstStyle/>
        <a:p>
          <a:endParaRPr lang="el-GR"/>
        </a:p>
      </dgm:t>
    </dgm:pt>
    <dgm:pt modelId="{99BBEFB0-503C-4FF9-B6C5-07A308A4501E}" type="pres">
      <dgm:prSet presAssocID="{82B12145-D387-4685-B890-103C331F78B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F3173E-F662-4C33-9408-37E5F6B48CB7}" type="pres">
      <dgm:prSet presAssocID="{82B12145-D387-4685-B890-103C331F78B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7DDF4A8-0D70-4F9D-9F27-153E554099CB}" type="pres">
      <dgm:prSet presAssocID="{D1CF8516-E1A8-476D-8217-3E4DEB545B8F}" presName="hSp" presStyleCnt="0"/>
      <dgm:spPr/>
    </dgm:pt>
    <dgm:pt modelId="{52DBB186-2C3A-4279-8EC4-9DE1012F9286}" type="pres">
      <dgm:prSet presAssocID="{D1CF8516-E1A8-476D-8217-3E4DEB545B8F}" presName="vProcSp" presStyleCnt="0"/>
      <dgm:spPr/>
    </dgm:pt>
    <dgm:pt modelId="{60F3B5E9-4D3F-4D73-A183-A5653C38D724}" type="pres">
      <dgm:prSet presAssocID="{D1CF8516-E1A8-476D-8217-3E4DEB545B8F}" presName="vSp1" presStyleCnt="0"/>
      <dgm:spPr/>
    </dgm:pt>
    <dgm:pt modelId="{C3D5654F-C3E0-4470-B820-025E894C217F}" type="pres">
      <dgm:prSet presAssocID="{D1CF8516-E1A8-476D-8217-3E4DEB545B8F}" presName="simulatedConn" presStyleLbl="solidFgAcc1" presStyleIdx="0" presStyleCnt="2"/>
      <dgm:spPr/>
    </dgm:pt>
    <dgm:pt modelId="{2A103AE6-B800-4554-B0C3-88D319B937C8}" type="pres">
      <dgm:prSet presAssocID="{D1CF8516-E1A8-476D-8217-3E4DEB545B8F}" presName="vSp2" presStyleCnt="0"/>
      <dgm:spPr/>
    </dgm:pt>
    <dgm:pt modelId="{DDC69C56-0BF3-4D7B-911E-DD027028DE68}" type="pres">
      <dgm:prSet presAssocID="{D1CF8516-E1A8-476D-8217-3E4DEB545B8F}" presName="sibTrans" presStyleCnt="0"/>
      <dgm:spPr/>
    </dgm:pt>
    <dgm:pt modelId="{1A12470A-8D80-42EC-A1DC-44A69B3380D4}" type="pres">
      <dgm:prSet presAssocID="{D7C36DE5-2FFF-45B3-98CD-FE9117F89B6E}" presName="compositeNode" presStyleCnt="0">
        <dgm:presLayoutVars>
          <dgm:bulletEnabled val="1"/>
        </dgm:presLayoutVars>
      </dgm:prSet>
      <dgm:spPr/>
    </dgm:pt>
    <dgm:pt modelId="{ED822C85-3A18-4A78-BDB9-4130C5032979}" type="pres">
      <dgm:prSet presAssocID="{D7C36DE5-2FFF-45B3-98CD-FE9117F89B6E}" presName="bgRect" presStyleLbl="node1" presStyleIdx="1" presStyleCnt="3" custScaleY="165218"/>
      <dgm:spPr/>
      <dgm:t>
        <a:bodyPr/>
        <a:lstStyle/>
        <a:p>
          <a:endParaRPr lang="el-GR"/>
        </a:p>
      </dgm:t>
    </dgm:pt>
    <dgm:pt modelId="{73806731-A184-4200-800A-471899DDDDBE}" type="pres">
      <dgm:prSet presAssocID="{D7C36DE5-2FFF-45B3-98CD-FE9117F89B6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E7EDEB-8F68-42AE-9FC1-6E67B6BC998C}" type="pres">
      <dgm:prSet presAssocID="{D7C36DE5-2FFF-45B3-98CD-FE9117F89B6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A6C201-E98D-474B-9A15-2A152C46372E}" type="pres">
      <dgm:prSet presAssocID="{14997D26-8947-4F06-BF0D-043B6B76567A}" presName="hSp" presStyleCnt="0"/>
      <dgm:spPr/>
    </dgm:pt>
    <dgm:pt modelId="{B35DABB9-76D1-4A2D-91A4-6BE14D325ACC}" type="pres">
      <dgm:prSet presAssocID="{14997D26-8947-4F06-BF0D-043B6B76567A}" presName="vProcSp" presStyleCnt="0"/>
      <dgm:spPr/>
    </dgm:pt>
    <dgm:pt modelId="{B0FA147D-D6BF-45D9-AD19-2AA80898760F}" type="pres">
      <dgm:prSet presAssocID="{14997D26-8947-4F06-BF0D-043B6B76567A}" presName="vSp1" presStyleCnt="0"/>
      <dgm:spPr/>
    </dgm:pt>
    <dgm:pt modelId="{B8D8C017-FA49-4035-8CAE-BA1EB3D84E6C}" type="pres">
      <dgm:prSet presAssocID="{14997D26-8947-4F06-BF0D-043B6B76567A}" presName="simulatedConn" presStyleLbl="solidFgAcc1" presStyleIdx="1" presStyleCnt="2"/>
      <dgm:spPr/>
    </dgm:pt>
    <dgm:pt modelId="{69DDFD78-C21E-4C2A-93BD-9C0694AAC22F}" type="pres">
      <dgm:prSet presAssocID="{14997D26-8947-4F06-BF0D-043B6B76567A}" presName="vSp2" presStyleCnt="0"/>
      <dgm:spPr/>
    </dgm:pt>
    <dgm:pt modelId="{43B935BE-3FC8-49D8-84B6-D1E8317AB4FF}" type="pres">
      <dgm:prSet presAssocID="{14997D26-8947-4F06-BF0D-043B6B76567A}" presName="sibTrans" presStyleCnt="0"/>
      <dgm:spPr/>
    </dgm:pt>
    <dgm:pt modelId="{F7ADA434-324F-4537-9785-DFD6ED7C6712}" type="pres">
      <dgm:prSet presAssocID="{5C587680-D293-424F-AFEF-39648682489E}" presName="compositeNode" presStyleCnt="0">
        <dgm:presLayoutVars>
          <dgm:bulletEnabled val="1"/>
        </dgm:presLayoutVars>
      </dgm:prSet>
      <dgm:spPr/>
    </dgm:pt>
    <dgm:pt modelId="{506FB6DB-F3F4-4C60-B613-CD80D9566585}" type="pres">
      <dgm:prSet presAssocID="{5C587680-D293-424F-AFEF-39648682489E}" presName="bgRect" presStyleLbl="node1" presStyleIdx="2" presStyleCnt="3" custScaleY="165862"/>
      <dgm:spPr/>
      <dgm:t>
        <a:bodyPr/>
        <a:lstStyle/>
        <a:p>
          <a:endParaRPr lang="el-GR"/>
        </a:p>
      </dgm:t>
    </dgm:pt>
    <dgm:pt modelId="{945FB6B8-3812-48B1-85F0-9BDF1F54A55D}" type="pres">
      <dgm:prSet presAssocID="{5C587680-D293-424F-AFEF-39648682489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F93E77-8920-486F-9AD1-E656886EB1F5}" type="pres">
      <dgm:prSet presAssocID="{5C587680-D293-424F-AFEF-39648682489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50D94A6-2238-4882-A227-C63A524AD1AE}" type="presOf" srcId="{D7C36DE5-2FFF-45B3-98CD-FE9117F89B6E}" destId="{73806731-A184-4200-800A-471899DDDDBE}" srcOrd="1" destOrd="0" presId="urn:microsoft.com/office/officeart/2005/8/layout/hProcess7#1"/>
    <dgm:cxn modelId="{9AEF94C3-A2BE-4D25-BA80-B466D90E3225}" srcId="{0A7D4892-D749-44DD-9938-D7479DB4850D}" destId="{D7C36DE5-2FFF-45B3-98CD-FE9117F89B6E}" srcOrd="1" destOrd="0" parTransId="{84DA93BC-50A4-4DFD-860C-AFFCD03EF90C}" sibTransId="{14997D26-8947-4F06-BF0D-043B6B76567A}"/>
    <dgm:cxn modelId="{7EDE5CF7-0BEC-47FA-BD8E-170527B57724}" type="presOf" srcId="{3D72FC7F-0E35-4AD7-8D98-23FEF23477ED}" destId="{4CF93E77-8920-486F-9AD1-E656886EB1F5}" srcOrd="0" destOrd="0" presId="urn:microsoft.com/office/officeart/2005/8/layout/hProcess7#1"/>
    <dgm:cxn modelId="{34232016-97D8-42E2-B0D6-F2AA8CBBAF6A}" srcId="{D7C36DE5-2FFF-45B3-98CD-FE9117F89B6E}" destId="{3969AF7E-A695-47D0-9359-980AC28BF540}" srcOrd="0" destOrd="0" parTransId="{1CBC9493-16C5-4C41-95CB-F16264E8E0AC}" sibTransId="{95139A8E-EBC1-40D9-B144-6C3B6A9D9572}"/>
    <dgm:cxn modelId="{FB5D95CD-C6B8-49F9-972F-6C4F6A8FB31B}" type="presOf" srcId="{5C587680-D293-424F-AFEF-39648682489E}" destId="{945FB6B8-3812-48B1-85F0-9BDF1F54A55D}" srcOrd="1" destOrd="0" presId="urn:microsoft.com/office/officeart/2005/8/layout/hProcess7#1"/>
    <dgm:cxn modelId="{5E100E56-4A93-4755-BE5E-C5BE2FFACAE3}" type="presOf" srcId="{82B12145-D387-4685-B890-103C331F78B8}" destId="{217938D3-4F9E-4D45-8532-B878E42C1D41}" srcOrd="0" destOrd="0" presId="urn:microsoft.com/office/officeart/2005/8/layout/hProcess7#1"/>
    <dgm:cxn modelId="{A34E3276-CEF5-407E-9984-E8545FD85019}" type="presOf" srcId="{75E6C210-ACFA-4EA0-B6D6-2260868FA6C7}" destId="{8CF3173E-F662-4C33-9408-37E5F6B48CB7}" srcOrd="0" destOrd="0" presId="urn:microsoft.com/office/officeart/2005/8/layout/hProcess7#1"/>
    <dgm:cxn modelId="{FFD3C7FC-1C50-4520-820F-D4FA75542A35}" srcId="{82B12145-D387-4685-B890-103C331F78B8}" destId="{75E6C210-ACFA-4EA0-B6D6-2260868FA6C7}" srcOrd="0" destOrd="0" parTransId="{657DD817-B75E-4337-973E-774F6CAD3393}" sibTransId="{22106FCD-E1FB-4EF3-A5D2-ACBCFCC97C73}"/>
    <dgm:cxn modelId="{A098CF36-DC0A-447D-BB0E-A5EE1DB4D044}" srcId="{0A7D4892-D749-44DD-9938-D7479DB4850D}" destId="{82B12145-D387-4685-B890-103C331F78B8}" srcOrd="0" destOrd="0" parTransId="{333EE874-3CA4-4FDD-8FB3-FE45A9FD3E88}" sibTransId="{D1CF8516-E1A8-476D-8217-3E4DEB545B8F}"/>
    <dgm:cxn modelId="{AEA33D25-577C-45BD-9A0F-1B21948D866F}" type="presOf" srcId="{5C587680-D293-424F-AFEF-39648682489E}" destId="{506FB6DB-F3F4-4C60-B613-CD80D9566585}" srcOrd="0" destOrd="0" presId="urn:microsoft.com/office/officeart/2005/8/layout/hProcess7#1"/>
    <dgm:cxn modelId="{B96ED7FC-C5C2-4573-9AFC-76B762393C77}" srcId="{5C587680-D293-424F-AFEF-39648682489E}" destId="{3D72FC7F-0E35-4AD7-8D98-23FEF23477ED}" srcOrd="0" destOrd="0" parTransId="{60A1CABA-CF3A-4AEC-AE72-0CC7A9034C78}" sibTransId="{71B974A1-98B3-44B6-92AF-11203E4A2757}"/>
    <dgm:cxn modelId="{0BD979AD-75C1-409D-8499-DD7672845754}" type="presOf" srcId="{3969AF7E-A695-47D0-9359-980AC28BF540}" destId="{17E7EDEB-8F68-42AE-9FC1-6E67B6BC998C}" srcOrd="0" destOrd="0" presId="urn:microsoft.com/office/officeart/2005/8/layout/hProcess7#1"/>
    <dgm:cxn modelId="{142CAF4B-294C-4B0E-85E7-57EB5F615144}" srcId="{0A7D4892-D749-44DD-9938-D7479DB4850D}" destId="{5C587680-D293-424F-AFEF-39648682489E}" srcOrd="2" destOrd="0" parTransId="{39478E39-8199-4173-B610-21BFA9090A67}" sibTransId="{1BCE4C4E-138D-4093-8316-7B1F75C384A1}"/>
    <dgm:cxn modelId="{E3323CE5-56B4-4E09-972A-390625657F2A}" type="presOf" srcId="{0A7D4892-D749-44DD-9938-D7479DB4850D}" destId="{CDE2AEFD-A953-4161-BBE9-D7D638A39227}" srcOrd="0" destOrd="0" presId="urn:microsoft.com/office/officeart/2005/8/layout/hProcess7#1"/>
    <dgm:cxn modelId="{4F26C94C-9996-42D5-82E1-4F687079DB96}" type="presOf" srcId="{82B12145-D387-4685-B890-103C331F78B8}" destId="{99BBEFB0-503C-4FF9-B6C5-07A308A4501E}" srcOrd="1" destOrd="0" presId="urn:microsoft.com/office/officeart/2005/8/layout/hProcess7#1"/>
    <dgm:cxn modelId="{2D308B64-5F64-4994-9F4A-83EBC61E57C3}" type="presOf" srcId="{D7C36DE5-2FFF-45B3-98CD-FE9117F89B6E}" destId="{ED822C85-3A18-4A78-BDB9-4130C5032979}" srcOrd="0" destOrd="0" presId="urn:microsoft.com/office/officeart/2005/8/layout/hProcess7#1"/>
    <dgm:cxn modelId="{D4F0AF18-0C53-40F2-8EAE-5761FC2324A9}" type="presParOf" srcId="{CDE2AEFD-A953-4161-BBE9-D7D638A39227}" destId="{DBB54594-47D7-4E86-8C5C-5DC25FC93D23}" srcOrd="0" destOrd="0" presId="urn:microsoft.com/office/officeart/2005/8/layout/hProcess7#1"/>
    <dgm:cxn modelId="{F1837EBF-BDDB-4997-8024-032C03A35D06}" type="presParOf" srcId="{DBB54594-47D7-4E86-8C5C-5DC25FC93D23}" destId="{217938D3-4F9E-4D45-8532-B878E42C1D41}" srcOrd="0" destOrd="0" presId="urn:microsoft.com/office/officeart/2005/8/layout/hProcess7#1"/>
    <dgm:cxn modelId="{E83AEC5C-2C0E-4947-988A-CC5518E7C95A}" type="presParOf" srcId="{DBB54594-47D7-4E86-8C5C-5DC25FC93D23}" destId="{99BBEFB0-503C-4FF9-B6C5-07A308A4501E}" srcOrd="1" destOrd="0" presId="urn:microsoft.com/office/officeart/2005/8/layout/hProcess7#1"/>
    <dgm:cxn modelId="{2496DA3F-10ED-49F3-8F72-BF46D1857581}" type="presParOf" srcId="{DBB54594-47D7-4E86-8C5C-5DC25FC93D23}" destId="{8CF3173E-F662-4C33-9408-37E5F6B48CB7}" srcOrd="2" destOrd="0" presId="urn:microsoft.com/office/officeart/2005/8/layout/hProcess7#1"/>
    <dgm:cxn modelId="{586CD702-0DD2-4D42-8A31-D25E9DA3EC62}" type="presParOf" srcId="{CDE2AEFD-A953-4161-BBE9-D7D638A39227}" destId="{47DDF4A8-0D70-4F9D-9F27-153E554099CB}" srcOrd="1" destOrd="0" presId="urn:microsoft.com/office/officeart/2005/8/layout/hProcess7#1"/>
    <dgm:cxn modelId="{81583DA5-4B1D-498B-8E07-77D2CB9FB4A2}" type="presParOf" srcId="{CDE2AEFD-A953-4161-BBE9-D7D638A39227}" destId="{52DBB186-2C3A-4279-8EC4-9DE1012F9286}" srcOrd="2" destOrd="0" presId="urn:microsoft.com/office/officeart/2005/8/layout/hProcess7#1"/>
    <dgm:cxn modelId="{6B2E7E3A-880F-4AE9-A29D-86483D7D1F6E}" type="presParOf" srcId="{52DBB186-2C3A-4279-8EC4-9DE1012F9286}" destId="{60F3B5E9-4D3F-4D73-A183-A5653C38D724}" srcOrd="0" destOrd="0" presId="urn:microsoft.com/office/officeart/2005/8/layout/hProcess7#1"/>
    <dgm:cxn modelId="{0DF4A386-A320-40D7-A6BD-D03E3C9E8DCE}" type="presParOf" srcId="{52DBB186-2C3A-4279-8EC4-9DE1012F9286}" destId="{C3D5654F-C3E0-4470-B820-025E894C217F}" srcOrd="1" destOrd="0" presId="urn:microsoft.com/office/officeart/2005/8/layout/hProcess7#1"/>
    <dgm:cxn modelId="{04382FCD-445C-40A9-8B66-32700FBD2BB1}" type="presParOf" srcId="{52DBB186-2C3A-4279-8EC4-9DE1012F9286}" destId="{2A103AE6-B800-4554-B0C3-88D319B937C8}" srcOrd="2" destOrd="0" presId="urn:microsoft.com/office/officeart/2005/8/layout/hProcess7#1"/>
    <dgm:cxn modelId="{C969FF5B-617E-42C2-AE97-0A8CBEB67008}" type="presParOf" srcId="{CDE2AEFD-A953-4161-BBE9-D7D638A39227}" destId="{DDC69C56-0BF3-4D7B-911E-DD027028DE68}" srcOrd="3" destOrd="0" presId="urn:microsoft.com/office/officeart/2005/8/layout/hProcess7#1"/>
    <dgm:cxn modelId="{D77669B0-8071-4635-BACF-CC0D019E985E}" type="presParOf" srcId="{CDE2AEFD-A953-4161-BBE9-D7D638A39227}" destId="{1A12470A-8D80-42EC-A1DC-44A69B3380D4}" srcOrd="4" destOrd="0" presId="urn:microsoft.com/office/officeart/2005/8/layout/hProcess7#1"/>
    <dgm:cxn modelId="{28BD03D9-04BE-49DA-8DBC-755E06002847}" type="presParOf" srcId="{1A12470A-8D80-42EC-A1DC-44A69B3380D4}" destId="{ED822C85-3A18-4A78-BDB9-4130C5032979}" srcOrd="0" destOrd="0" presId="urn:microsoft.com/office/officeart/2005/8/layout/hProcess7#1"/>
    <dgm:cxn modelId="{18438496-3D3F-4E97-87F4-4FBD5A64AD74}" type="presParOf" srcId="{1A12470A-8D80-42EC-A1DC-44A69B3380D4}" destId="{73806731-A184-4200-800A-471899DDDDBE}" srcOrd="1" destOrd="0" presId="urn:microsoft.com/office/officeart/2005/8/layout/hProcess7#1"/>
    <dgm:cxn modelId="{DAD9A7F2-B6AD-46F8-AA42-C3F1F5BCAB39}" type="presParOf" srcId="{1A12470A-8D80-42EC-A1DC-44A69B3380D4}" destId="{17E7EDEB-8F68-42AE-9FC1-6E67B6BC998C}" srcOrd="2" destOrd="0" presId="urn:microsoft.com/office/officeart/2005/8/layout/hProcess7#1"/>
    <dgm:cxn modelId="{C5E5DC21-BEE8-4698-98C0-41AF22DBC785}" type="presParOf" srcId="{CDE2AEFD-A953-4161-BBE9-D7D638A39227}" destId="{C6A6C201-E98D-474B-9A15-2A152C46372E}" srcOrd="5" destOrd="0" presId="urn:microsoft.com/office/officeart/2005/8/layout/hProcess7#1"/>
    <dgm:cxn modelId="{AF228D0C-E504-4094-A6D2-4EF635040137}" type="presParOf" srcId="{CDE2AEFD-A953-4161-BBE9-D7D638A39227}" destId="{B35DABB9-76D1-4A2D-91A4-6BE14D325ACC}" srcOrd="6" destOrd="0" presId="urn:microsoft.com/office/officeart/2005/8/layout/hProcess7#1"/>
    <dgm:cxn modelId="{E30A9C6D-1720-4733-8734-2047CDB5626D}" type="presParOf" srcId="{B35DABB9-76D1-4A2D-91A4-6BE14D325ACC}" destId="{B0FA147D-D6BF-45D9-AD19-2AA80898760F}" srcOrd="0" destOrd="0" presId="urn:microsoft.com/office/officeart/2005/8/layout/hProcess7#1"/>
    <dgm:cxn modelId="{F33988BC-E5FE-4F68-A1D9-EE7F0EEAB4F2}" type="presParOf" srcId="{B35DABB9-76D1-4A2D-91A4-6BE14D325ACC}" destId="{B8D8C017-FA49-4035-8CAE-BA1EB3D84E6C}" srcOrd="1" destOrd="0" presId="urn:microsoft.com/office/officeart/2005/8/layout/hProcess7#1"/>
    <dgm:cxn modelId="{69689CDA-3284-45D3-BE59-5EA62F059D79}" type="presParOf" srcId="{B35DABB9-76D1-4A2D-91A4-6BE14D325ACC}" destId="{69DDFD78-C21E-4C2A-93BD-9C0694AAC22F}" srcOrd="2" destOrd="0" presId="urn:microsoft.com/office/officeart/2005/8/layout/hProcess7#1"/>
    <dgm:cxn modelId="{BFE58E80-B32B-4C23-AB1E-FCB002694871}" type="presParOf" srcId="{CDE2AEFD-A953-4161-BBE9-D7D638A39227}" destId="{43B935BE-3FC8-49D8-84B6-D1E8317AB4FF}" srcOrd="7" destOrd="0" presId="urn:microsoft.com/office/officeart/2005/8/layout/hProcess7#1"/>
    <dgm:cxn modelId="{58A6D607-3EC8-4CCA-835E-E832A7E6512A}" type="presParOf" srcId="{CDE2AEFD-A953-4161-BBE9-D7D638A39227}" destId="{F7ADA434-324F-4537-9785-DFD6ED7C6712}" srcOrd="8" destOrd="0" presId="urn:microsoft.com/office/officeart/2005/8/layout/hProcess7#1"/>
    <dgm:cxn modelId="{CE76EA33-53DC-4AD8-AFAC-A7EA384FF4C9}" type="presParOf" srcId="{F7ADA434-324F-4537-9785-DFD6ED7C6712}" destId="{506FB6DB-F3F4-4C60-B613-CD80D9566585}" srcOrd="0" destOrd="0" presId="urn:microsoft.com/office/officeart/2005/8/layout/hProcess7#1"/>
    <dgm:cxn modelId="{5763E9F6-DA76-4807-99ED-DF31EB62C876}" type="presParOf" srcId="{F7ADA434-324F-4537-9785-DFD6ED7C6712}" destId="{945FB6B8-3812-48B1-85F0-9BDF1F54A55D}" srcOrd="1" destOrd="0" presId="urn:microsoft.com/office/officeart/2005/8/layout/hProcess7#1"/>
    <dgm:cxn modelId="{4278B0DE-CDE9-4C1E-BACE-019D514780CE}" type="presParOf" srcId="{F7ADA434-324F-4537-9785-DFD6ED7C6712}" destId="{4CF93E77-8920-486F-9AD1-E656886EB1F5}" srcOrd="2" destOrd="0" presId="urn:microsoft.com/office/officeart/2005/8/layout/hProcess7#1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EB4622-A883-47BE-A073-D605420A48CA}">
      <dsp:nvSpPr>
        <dsp:cNvPr id="0" name=""/>
        <dsp:cNvSpPr/>
      </dsp:nvSpPr>
      <dsp:spPr>
        <a:xfrm rot="10800000">
          <a:off x="1019863" y="1514"/>
          <a:ext cx="2951021" cy="110624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822" tIns="53340" rIns="99568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Περιβάλλον και</a:t>
          </a:r>
          <a: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Ποιότητα Ζωής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019863" y="1514"/>
        <a:ext cx="2951021" cy="1106242"/>
      </dsp:txXfrm>
    </dsp:sp>
    <dsp:sp modelId="{DAADD133-A5D2-4ADD-8CF5-3762BA69B0AA}">
      <dsp:nvSpPr>
        <dsp:cNvPr id="0" name=""/>
        <dsp:cNvSpPr/>
      </dsp:nvSpPr>
      <dsp:spPr>
        <a:xfrm>
          <a:off x="466741" y="1514"/>
          <a:ext cx="1106242" cy="11062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946E6-294C-4F19-AC9A-AE37728CFF97}">
      <dsp:nvSpPr>
        <dsp:cNvPr id="0" name=""/>
        <dsp:cNvSpPr/>
      </dsp:nvSpPr>
      <dsp:spPr>
        <a:xfrm rot="10800000">
          <a:off x="1019863" y="1437979"/>
          <a:ext cx="2951021" cy="110624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82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Κοινωνική Μέριμνα, Εκπαίδευση, Δια Βίου Μάθηση, Πολιτισμός-Αθλητισμός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019863" y="1437979"/>
        <a:ext cx="2951021" cy="1106242"/>
      </dsp:txXfrm>
    </dsp:sp>
    <dsp:sp modelId="{A0D8FE3E-4FC7-4048-BCD6-4220AEBCB0EA}">
      <dsp:nvSpPr>
        <dsp:cNvPr id="0" name=""/>
        <dsp:cNvSpPr/>
      </dsp:nvSpPr>
      <dsp:spPr>
        <a:xfrm>
          <a:off x="466741" y="1437979"/>
          <a:ext cx="1106242" cy="11062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24C64-3D76-4D26-BA60-48DEAD4009A8}">
      <dsp:nvSpPr>
        <dsp:cNvPr id="0" name=""/>
        <dsp:cNvSpPr/>
      </dsp:nvSpPr>
      <dsp:spPr>
        <a:xfrm rot="10800000">
          <a:off x="1019863" y="2874444"/>
          <a:ext cx="2951021" cy="110624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82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Οικονομία και </a:t>
          </a:r>
          <a: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Απασχόληση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019863" y="2874444"/>
        <a:ext cx="2951021" cy="1106242"/>
      </dsp:txXfrm>
    </dsp:sp>
    <dsp:sp modelId="{377170FB-7200-4A75-B72F-33A918BE5439}">
      <dsp:nvSpPr>
        <dsp:cNvPr id="0" name=""/>
        <dsp:cNvSpPr/>
      </dsp:nvSpPr>
      <dsp:spPr>
        <a:xfrm>
          <a:off x="466741" y="2874444"/>
          <a:ext cx="1106242" cy="11062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B2407-479C-495A-9B7D-7CB24888B71B}">
      <dsp:nvSpPr>
        <dsp:cNvPr id="0" name=""/>
        <dsp:cNvSpPr/>
      </dsp:nvSpPr>
      <dsp:spPr>
        <a:xfrm rot="10800000">
          <a:off x="1019863" y="4310909"/>
          <a:ext cx="2951021" cy="110624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82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Βελτίωση Διοικητικής Ικανότητας</a:t>
          </a:r>
          <a:endParaRPr lang="en-U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019863" y="4310909"/>
        <a:ext cx="2951021" cy="1106242"/>
      </dsp:txXfrm>
    </dsp:sp>
    <dsp:sp modelId="{DE1F6CA3-EC8A-44E1-BD4C-0A32F64F6D01}">
      <dsp:nvSpPr>
        <dsp:cNvPr id="0" name=""/>
        <dsp:cNvSpPr/>
      </dsp:nvSpPr>
      <dsp:spPr>
        <a:xfrm>
          <a:off x="466741" y="4310909"/>
          <a:ext cx="1106242" cy="110624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2C3C6A-DAF6-4D98-A105-E838E74880BE}">
      <dsp:nvSpPr>
        <dsp:cNvPr id="0" name=""/>
        <dsp:cNvSpPr/>
      </dsp:nvSpPr>
      <dsp:spPr>
        <a:xfrm>
          <a:off x="0" y="0"/>
          <a:ext cx="10998201" cy="1002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l-GR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rPr>
            <a:t>Σχεδιασμός του Περιφερειακού Προγράμματος Ανάπτυξης (ΠΠΑ)</a:t>
          </a:r>
          <a:endParaRPr lang="el-GR" sz="22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99917" y="0"/>
        <a:ext cx="8698283" cy="1002770"/>
      </dsp:txXfrm>
    </dsp:sp>
    <dsp:sp modelId="{927D9BD2-8DA8-498A-BAF7-A848C899800C}">
      <dsp:nvSpPr>
        <dsp:cNvPr id="0" name=""/>
        <dsp:cNvSpPr/>
      </dsp:nvSpPr>
      <dsp:spPr>
        <a:xfrm>
          <a:off x="81503" y="92688"/>
          <a:ext cx="2027034" cy="802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EF1C1-0F03-42A1-B06A-4B4D4DE5E840}">
      <dsp:nvSpPr>
        <dsp:cNvPr id="0" name=""/>
        <dsp:cNvSpPr/>
      </dsp:nvSpPr>
      <dsp:spPr>
        <a:xfrm>
          <a:off x="0" y="1103047"/>
          <a:ext cx="10998201" cy="1002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latin typeface="Calibri Light" panose="020F0302020204030204" pitchFamily="34" charset="0"/>
            </a:rPr>
            <a:t>Συμμετέχει στο σχεδιασμός του Επιχειρησιακού Προγράμματος  (ΕΠ) «ΚΡΗΤΗ»  της Προγραμματικής Περιόδου (ΠΠ) 2021-2027 </a:t>
          </a:r>
          <a:endParaRPr lang="el-GR" sz="2200" b="1" kern="1200" dirty="0">
            <a:latin typeface="Calibri Light" panose="020F0302020204030204" pitchFamily="34" charset="0"/>
          </a:endParaRPr>
        </a:p>
      </dsp:txBody>
      <dsp:txXfrm>
        <a:off x="2299917" y="1103047"/>
        <a:ext cx="8698283" cy="1002770"/>
      </dsp:txXfrm>
    </dsp:sp>
    <dsp:sp modelId="{5C29F542-D391-474F-959C-3D64E9FE0EC3}">
      <dsp:nvSpPr>
        <dsp:cNvPr id="0" name=""/>
        <dsp:cNvSpPr/>
      </dsp:nvSpPr>
      <dsp:spPr>
        <a:xfrm>
          <a:off x="80381" y="1203325"/>
          <a:ext cx="2056817" cy="802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733AF-B398-40AD-A4B2-AB8AB2AB1EF0}">
      <dsp:nvSpPr>
        <dsp:cNvPr id="0" name=""/>
        <dsp:cNvSpPr/>
      </dsp:nvSpPr>
      <dsp:spPr>
        <a:xfrm>
          <a:off x="0" y="2185549"/>
          <a:ext cx="10998201" cy="1002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latin typeface="Calibri Light" panose="020F0302020204030204" pitchFamily="34" charset="0"/>
            </a:rPr>
            <a:t>Υλοποιεί </a:t>
          </a:r>
          <a:r>
            <a:rPr lang="el-GR" sz="2200" b="1" kern="1200" dirty="0" smtClean="0">
              <a:latin typeface="Calibri Light" panose="020F0302020204030204" pitchFamily="34" charset="0"/>
            </a:rPr>
            <a:t>151 Προγραμματικών Συμβάσεων, ύψους 44.930.601,84 </a:t>
          </a:r>
          <a:r>
            <a:rPr kumimoji="0" lang="el-GR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rPr>
            <a:t>€</a:t>
          </a:r>
          <a:r>
            <a:rPr lang="el-GR" sz="2200" b="1" kern="1200" dirty="0" smtClean="0">
              <a:latin typeface="Calibri Light" panose="020F0302020204030204" pitchFamily="34" charset="0"/>
            </a:rPr>
            <a:t> </a:t>
          </a:r>
          <a:endParaRPr lang="el-GR" sz="22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99917" y="2185549"/>
        <a:ext cx="8698283" cy="1002770"/>
      </dsp:txXfrm>
    </dsp:sp>
    <dsp:sp modelId="{2CD615AC-216A-4AC3-99C1-84A8F6391CC9}">
      <dsp:nvSpPr>
        <dsp:cNvPr id="0" name=""/>
        <dsp:cNvSpPr/>
      </dsp:nvSpPr>
      <dsp:spPr>
        <a:xfrm>
          <a:off x="80381" y="2306373"/>
          <a:ext cx="2056817" cy="802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E1EC1-6EE7-4CAA-B23C-2F9825B6E74C}">
      <dsp:nvSpPr>
        <dsp:cNvPr id="0" name=""/>
        <dsp:cNvSpPr/>
      </dsp:nvSpPr>
      <dsp:spPr>
        <a:xfrm>
          <a:off x="0" y="3309143"/>
          <a:ext cx="10998201" cy="1002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latin typeface="Calibri Light" panose="020F0302020204030204" pitchFamily="34" charset="0"/>
            </a:rPr>
            <a:t>Έχει συνάψει </a:t>
          </a:r>
          <a:r>
            <a:rPr lang="el-GR" sz="2200" b="1" kern="1200" dirty="0" smtClean="0">
              <a:latin typeface="Calibri Light" panose="020F0302020204030204" pitchFamily="34" charset="0"/>
            </a:rPr>
            <a:t>17 Διαβαθμιδικών Συνεργασιών με εθνικούς, υπερτοπικούς και τοπικούς φορείς, ύψους 1.868.000,00 €</a:t>
          </a:r>
          <a:endParaRPr lang="el-GR" sz="22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99917" y="3309143"/>
        <a:ext cx="8698283" cy="1002770"/>
      </dsp:txXfrm>
    </dsp:sp>
    <dsp:sp modelId="{F0EE7465-26B5-42E5-B4B7-EC18233494CF}">
      <dsp:nvSpPr>
        <dsp:cNvPr id="0" name=""/>
        <dsp:cNvSpPr/>
      </dsp:nvSpPr>
      <dsp:spPr>
        <a:xfrm>
          <a:off x="80381" y="3409421"/>
          <a:ext cx="2056817" cy="802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A48D1-AD2A-46B1-BB7D-34D6C75DB77E}">
      <dsp:nvSpPr>
        <dsp:cNvPr id="0" name=""/>
        <dsp:cNvSpPr/>
      </dsp:nvSpPr>
      <dsp:spPr>
        <a:xfrm>
          <a:off x="0" y="4412191"/>
          <a:ext cx="10998201" cy="1002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latin typeface="Calibri Light" panose="020F0302020204030204" pitchFamily="34" charset="0"/>
            </a:rPr>
            <a:t>Συμμετέχει σε </a:t>
          </a:r>
          <a:r>
            <a:rPr lang="el-GR" sz="2200" b="1" kern="1200" dirty="0" smtClean="0">
              <a:latin typeface="Calibri Light" panose="020F0302020204030204" pitchFamily="34" charset="0"/>
            </a:rPr>
            <a:t>38 Συγχρηματοδοτούμενα Έργα, με συνολικό προϋπολογισμό 8.970.331,49 €</a:t>
          </a:r>
          <a:endParaRPr lang="el-GR" sz="22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99917" y="4412191"/>
        <a:ext cx="8698283" cy="1002770"/>
      </dsp:txXfrm>
    </dsp:sp>
    <dsp:sp modelId="{122E8713-78DB-4A6E-90D5-737A6A12FEE3}">
      <dsp:nvSpPr>
        <dsp:cNvPr id="0" name=""/>
        <dsp:cNvSpPr/>
      </dsp:nvSpPr>
      <dsp:spPr>
        <a:xfrm>
          <a:off x="100277" y="4512469"/>
          <a:ext cx="2199640" cy="802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563CD3-D8D3-4DB9-ADA5-C575FA5FC727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25C9F-1379-4B22-8A6A-F6D1EF1BB132}">
      <dsp:nvSpPr>
        <dsp:cNvPr id="0" name=""/>
        <dsp:cNvSpPr/>
      </dsp:nvSpPr>
      <dsp:spPr>
        <a:xfrm>
          <a:off x="2293590" y="1689027"/>
          <a:ext cx="3640590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Επιχειρησιακό Πρόγραμμα</a:t>
          </a:r>
          <a:endParaRPr lang="en-US" sz="330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93590" y="1689027"/>
        <a:ext cx="3640590" cy="2057033"/>
      </dsp:txXfrm>
    </dsp:sp>
    <dsp:sp modelId="{D4B78F6A-2E79-44C0-AEDE-E99F392680A9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FA00D-045F-4643-A930-57DFE5AB1C1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F5F45-A0D6-445D-A6EC-A6CA0626F4A2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FD8F6-B2E4-488E-9276-C3317CAB1536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EB4622-A883-47BE-A073-D605420A48CA}">
      <dsp:nvSpPr>
        <dsp:cNvPr id="0" name=""/>
        <dsp:cNvSpPr/>
      </dsp:nvSpPr>
      <dsp:spPr>
        <a:xfrm rot="10800000">
          <a:off x="830699" y="2312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Περιβάλλον και</a:t>
          </a:r>
          <a: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Ποιότητα Ζωής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2312"/>
        <a:ext cx="2369099" cy="935884"/>
      </dsp:txXfrm>
    </dsp:sp>
    <dsp:sp modelId="{DAADD133-A5D2-4ADD-8CF5-3762BA69B0AA}">
      <dsp:nvSpPr>
        <dsp:cNvPr id="0" name=""/>
        <dsp:cNvSpPr/>
      </dsp:nvSpPr>
      <dsp:spPr>
        <a:xfrm>
          <a:off x="362757" y="2312"/>
          <a:ext cx="935884" cy="9358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946E6-294C-4F19-AC9A-AE37728CFF97}">
      <dsp:nvSpPr>
        <dsp:cNvPr id="0" name=""/>
        <dsp:cNvSpPr/>
      </dsp:nvSpPr>
      <dsp:spPr>
        <a:xfrm rot="10800000">
          <a:off x="830699" y="1217564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Κοινωνική Μέριμνα, Εκπαίδευση, Δια Βίου Μάθηση, Πολιτισμός-Αθλητισμός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1217564"/>
        <a:ext cx="2369099" cy="935884"/>
      </dsp:txXfrm>
    </dsp:sp>
    <dsp:sp modelId="{A0D8FE3E-4FC7-4048-BCD6-4220AEBCB0EA}">
      <dsp:nvSpPr>
        <dsp:cNvPr id="0" name=""/>
        <dsp:cNvSpPr/>
      </dsp:nvSpPr>
      <dsp:spPr>
        <a:xfrm>
          <a:off x="362757" y="1217564"/>
          <a:ext cx="935884" cy="9358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24C64-3D76-4D26-BA60-48DEAD4009A8}">
      <dsp:nvSpPr>
        <dsp:cNvPr id="0" name=""/>
        <dsp:cNvSpPr/>
      </dsp:nvSpPr>
      <dsp:spPr>
        <a:xfrm rot="10800000">
          <a:off x="830699" y="2432817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Οικονομία και </a:t>
          </a:r>
          <a: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Απασχόληση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2432817"/>
        <a:ext cx="2369099" cy="935884"/>
      </dsp:txXfrm>
    </dsp:sp>
    <dsp:sp modelId="{377170FB-7200-4A75-B72F-33A918BE5439}">
      <dsp:nvSpPr>
        <dsp:cNvPr id="0" name=""/>
        <dsp:cNvSpPr/>
      </dsp:nvSpPr>
      <dsp:spPr>
        <a:xfrm>
          <a:off x="362757" y="2432817"/>
          <a:ext cx="935884" cy="9358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B2407-479C-495A-9B7D-7CB24888B71B}">
      <dsp:nvSpPr>
        <dsp:cNvPr id="0" name=""/>
        <dsp:cNvSpPr/>
      </dsp:nvSpPr>
      <dsp:spPr>
        <a:xfrm rot="10800000">
          <a:off x="830699" y="3648069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Βελτίωση Διοικητικής Ικανότητας</a:t>
          </a:r>
          <a:endParaRPr lang="en-U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3648069"/>
        <a:ext cx="2369099" cy="935884"/>
      </dsp:txXfrm>
    </dsp:sp>
    <dsp:sp modelId="{DE1F6CA3-EC8A-44E1-BD4C-0A32F64F6D01}">
      <dsp:nvSpPr>
        <dsp:cNvPr id="0" name=""/>
        <dsp:cNvSpPr/>
      </dsp:nvSpPr>
      <dsp:spPr>
        <a:xfrm>
          <a:off x="362757" y="3648069"/>
          <a:ext cx="935884" cy="93588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EB4622-A883-47BE-A073-D605420A48CA}">
      <dsp:nvSpPr>
        <dsp:cNvPr id="0" name=""/>
        <dsp:cNvSpPr/>
      </dsp:nvSpPr>
      <dsp:spPr>
        <a:xfrm rot="10800000">
          <a:off x="830699" y="2312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Περιβάλλον και</a:t>
          </a:r>
          <a: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Ποιότητα Ζωής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2312"/>
        <a:ext cx="2369099" cy="935884"/>
      </dsp:txXfrm>
    </dsp:sp>
    <dsp:sp modelId="{DAADD133-A5D2-4ADD-8CF5-3762BA69B0AA}">
      <dsp:nvSpPr>
        <dsp:cNvPr id="0" name=""/>
        <dsp:cNvSpPr/>
      </dsp:nvSpPr>
      <dsp:spPr>
        <a:xfrm>
          <a:off x="362757" y="2312"/>
          <a:ext cx="935884" cy="9358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946E6-294C-4F19-AC9A-AE37728CFF97}">
      <dsp:nvSpPr>
        <dsp:cNvPr id="0" name=""/>
        <dsp:cNvSpPr/>
      </dsp:nvSpPr>
      <dsp:spPr>
        <a:xfrm rot="10800000">
          <a:off x="830699" y="1217564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Κοινωνική Μέριμνα, Εκπαίδευση, Δια Βίου Μάθηση, Πολιτισμός-Αθλητισμός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1217564"/>
        <a:ext cx="2369099" cy="935884"/>
      </dsp:txXfrm>
    </dsp:sp>
    <dsp:sp modelId="{A0D8FE3E-4FC7-4048-BCD6-4220AEBCB0EA}">
      <dsp:nvSpPr>
        <dsp:cNvPr id="0" name=""/>
        <dsp:cNvSpPr/>
      </dsp:nvSpPr>
      <dsp:spPr>
        <a:xfrm>
          <a:off x="362757" y="1217564"/>
          <a:ext cx="935884" cy="9358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24C64-3D76-4D26-BA60-48DEAD4009A8}">
      <dsp:nvSpPr>
        <dsp:cNvPr id="0" name=""/>
        <dsp:cNvSpPr/>
      </dsp:nvSpPr>
      <dsp:spPr>
        <a:xfrm rot="10800000">
          <a:off x="830699" y="2432817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Οικονομία και </a:t>
          </a:r>
          <a: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Απασχόληση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2432817"/>
        <a:ext cx="2369099" cy="935884"/>
      </dsp:txXfrm>
    </dsp:sp>
    <dsp:sp modelId="{377170FB-7200-4A75-B72F-33A918BE5439}">
      <dsp:nvSpPr>
        <dsp:cNvPr id="0" name=""/>
        <dsp:cNvSpPr/>
      </dsp:nvSpPr>
      <dsp:spPr>
        <a:xfrm>
          <a:off x="362757" y="2432817"/>
          <a:ext cx="935884" cy="9358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B2407-479C-495A-9B7D-7CB24888B71B}">
      <dsp:nvSpPr>
        <dsp:cNvPr id="0" name=""/>
        <dsp:cNvSpPr/>
      </dsp:nvSpPr>
      <dsp:spPr>
        <a:xfrm rot="10800000">
          <a:off x="830699" y="3648069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Βελτίωση Διοικητικής Ικανότητας</a:t>
          </a:r>
          <a:endParaRPr lang="en-U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3648069"/>
        <a:ext cx="2369099" cy="935884"/>
      </dsp:txXfrm>
    </dsp:sp>
    <dsp:sp modelId="{DE1F6CA3-EC8A-44E1-BD4C-0A32F64F6D01}">
      <dsp:nvSpPr>
        <dsp:cNvPr id="0" name=""/>
        <dsp:cNvSpPr/>
      </dsp:nvSpPr>
      <dsp:spPr>
        <a:xfrm>
          <a:off x="362757" y="3648069"/>
          <a:ext cx="935884" cy="93588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563CD3-D8D3-4DB9-ADA5-C575FA5FC727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25C9F-1379-4B22-8A6A-F6D1EF1BB132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Οικονομικός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Προγράμματος</a:t>
          </a:r>
          <a:endParaRPr lang="en-US" sz="330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48763" y="1689027"/>
        <a:ext cx="3330244" cy="2057033"/>
      </dsp:txXfrm>
    </dsp:sp>
    <dsp:sp modelId="{D4B78F6A-2E79-44C0-AEDE-E99F392680A9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FA00D-045F-4643-A930-57DFE5AB1C1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F5F45-A0D6-445D-A6EC-A6CA0626F4A2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FD8F6-B2E4-488E-9276-C3317CAB1536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563CD3-D8D3-4DB9-ADA5-C575FA5FC727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25C9F-1379-4B22-8A6A-F6D1EF1BB132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Ετήσιο </a:t>
          </a:r>
          <a:br>
            <a:rPr lang="el-GR" sz="3300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3300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Σχέδιο Δράσης</a:t>
          </a:r>
          <a:endParaRPr lang="en-US" sz="330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48763" y="1689027"/>
        <a:ext cx="3330244" cy="2057033"/>
      </dsp:txXfrm>
    </dsp:sp>
    <dsp:sp modelId="{D4B78F6A-2E79-44C0-AEDE-E99F392680A9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FA00D-045F-4643-A930-57DFE5AB1C1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F5F45-A0D6-445D-A6EC-A6CA0626F4A2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FD8F6-B2E4-488E-9276-C3317CAB1536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EB4622-A883-47BE-A073-D605420A48CA}">
      <dsp:nvSpPr>
        <dsp:cNvPr id="0" name=""/>
        <dsp:cNvSpPr/>
      </dsp:nvSpPr>
      <dsp:spPr>
        <a:xfrm rot="10800000">
          <a:off x="830699" y="2312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Περιβάλλον και</a:t>
          </a:r>
          <a: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Ποιότητα Ζωής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2312"/>
        <a:ext cx="2369099" cy="935884"/>
      </dsp:txXfrm>
    </dsp:sp>
    <dsp:sp modelId="{DAADD133-A5D2-4ADD-8CF5-3762BA69B0AA}">
      <dsp:nvSpPr>
        <dsp:cNvPr id="0" name=""/>
        <dsp:cNvSpPr/>
      </dsp:nvSpPr>
      <dsp:spPr>
        <a:xfrm>
          <a:off x="362757" y="2312"/>
          <a:ext cx="935884" cy="9358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946E6-294C-4F19-AC9A-AE37728CFF97}">
      <dsp:nvSpPr>
        <dsp:cNvPr id="0" name=""/>
        <dsp:cNvSpPr/>
      </dsp:nvSpPr>
      <dsp:spPr>
        <a:xfrm rot="10800000">
          <a:off x="830699" y="1217564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Κοινωνική Μέριμνα, Εκπαίδευση, Δια Βίου Μάθηση, Πολιτισμός-Αθλητισμός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1217564"/>
        <a:ext cx="2369099" cy="935884"/>
      </dsp:txXfrm>
    </dsp:sp>
    <dsp:sp modelId="{A0D8FE3E-4FC7-4048-BCD6-4220AEBCB0EA}">
      <dsp:nvSpPr>
        <dsp:cNvPr id="0" name=""/>
        <dsp:cNvSpPr/>
      </dsp:nvSpPr>
      <dsp:spPr>
        <a:xfrm>
          <a:off x="362757" y="1217564"/>
          <a:ext cx="935884" cy="9358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24C64-3D76-4D26-BA60-48DEAD4009A8}">
      <dsp:nvSpPr>
        <dsp:cNvPr id="0" name=""/>
        <dsp:cNvSpPr/>
      </dsp:nvSpPr>
      <dsp:spPr>
        <a:xfrm rot="10800000">
          <a:off x="830699" y="2432817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Οικονομία και </a:t>
          </a:r>
          <a: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Απασχόληση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2432817"/>
        <a:ext cx="2369099" cy="935884"/>
      </dsp:txXfrm>
    </dsp:sp>
    <dsp:sp modelId="{377170FB-7200-4A75-B72F-33A918BE5439}">
      <dsp:nvSpPr>
        <dsp:cNvPr id="0" name=""/>
        <dsp:cNvSpPr/>
      </dsp:nvSpPr>
      <dsp:spPr>
        <a:xfrm>
          <a:off x="362757" y="2432817"/>
          <a:ext cx="935884" cy="9358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B2407-479C-495A-9B7D-7CB24888B71B}">
      <dsp:nvSpPr>
        <dsp:cNvPr id="0" name=""/>
        <dsp:cNvSpPr/>
      </dsp:nvSpPr>
      <dsp:spPr>
        <a:xfrm rot="10800000">
          <a:off x="830699" y="3648069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Βελτίωση Διοικητικής Ικανότητας</a:t>
          </a:r>
          <a:endParaRPr lang="en-U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3648069"/>
        <a:ext cx="2369099" cy="935884"/>
      </dsp:txXfrm>
    </dsp:sp>
    <dsp:sp modelId="{DE1F6CA3-EC8A-44E1-BD4C-0A32F64F6D01}">
      <dsp:nvSpPr>
        <dsp:cNvPr id="0" name=""/>
        <dsp:cNvSpPr/>
      </dsp:nvSpPr>
      <dsp:spPr>
        <a:xfrm>
          <a:off x="362757" y="3648069"/>
          <a:ext cx="935884" cy="93588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563CD3-D8D3-4DB9-ADA5-C575FA5FC727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25C9F-1379-4B22-8A6A-F6D1EF1BB132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Ετήσιο Τεχνικό Πρόγραμμα 2021</a:t>
          </a:r>
          <a:endParaRPr lang="en-US" sz="330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48763" y="1689027"/>
        <a:ext cx="3330244" cy="2057033"/>
      </dsp:txXfrm>
    </dsp:sp>
    <dsp:sp modelId="{D4B78F6A-2E79-44C0-AEDE-E99F392680A9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FA00D-045F-4643-A930-57DFE5AB1C1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F5F45-A0D6-445D-A6EC-A6CA0626F4A2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FD8F6-B2E4-488E-9276-C3317CAB1536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EB4622-A883-47BE-A073-D605420A48CA}">
      <dsp:nvSpPr>
        <dsp:cNvPr id="0" name=""/>
        <dsp:cNvSpPr/>
      </dsp:nvSpPr>
      <dsp:spPr>
        <a:xfrm rot="10800000">
          <a:off x="830699" y="2312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Περιβάλλον και</a:t>
          </a:r>
          <a: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Ποιότητα Ζωής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2312"/>
        <a:ext cx="2369099" cy="935884"/>
      </dsp:txXfrm>
    </dsp:sp>
    <dsp:sp modelId="{DAADD133-A5D2-4ADD-8CF5-3762BA69B0AA}">
      <dsp:nvSpPr>
        <dsp:cNvPr id="0" name=""/>
        <dsp:cNvSpPr/>
      </dsp:nvSpPr>
      <dsp:spPr>
        <a:xfrm>
          <a:off x="362757" y="2312"/>
          <a:ext cx="935884" cy="9358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946E6-294C-4F19-AC9A-AE37728CFF97}">
      <dsp:nvSpPr>
        <dsp:cNvPr id="0" name=""/>
        <dsp:cNvSpPr/>
      </dsp:nvSpPr>
      <dsp:spPr>
        <a:xfrm rot="10800000">
          <a:off x="830699" y="1217564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Κοινωνική Μέριμνα, Εκπαίδευση, Δια Βίου Μάθηση, Πολιτισμός-Αθλητισμός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1217564"/>
        <a:ext cx="2369099" cy="935884"/>
      </dsp:txXfrm>
    </dsp:sp>
    <dsp:sp modelId="{A0D8FE3E-4FC7-4048-BCD6-4220AEBCB0EA}">
      <dsp:nvSpPr>
        <dsp:cNvPr id="0" name=""/>
        <dsp:cNvSpPr/>
      </dsp:nvSpPr>
      <dsp:spPr>
        <a:xfrm>
          <a:off x="362757" y="1217564"/>
          <a:ext cx="935884" cy="9358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24C64-3D76-4D26-BA60-48DEAD4009A8}">
      <dsp:nvSpPr>
        <dsp:cNvPr id="0" name=""/>
        <dsp:cNvSpPr/>
      </dsp:nvSpPr>
      <dsp:spPr>
        <a:xfrm rot="10800000">
          <a:off x="830699" y="2432817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Οικονομία και </a:t>
          </a:r>
          <a: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Απασχόληση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2432817"/>
        <a:ext cx="2369099" cy="935884"/>
      </dsp:txXfrm>
    </dsp:sp>
    <dsp:sp modelId="{377170FB-7200-4A75-B72F-33A918BE5439}">
      <dsp:nvSpPr>
        <dsp:cNvPr id="0" name=""/>
        <dsp:cNvSpPr/>
      </dsp:nvSpPr>
      <dsp:spPr>
        <a:xfrm>
          <a:off x="362757" y="2432817"/>
          <a:ext cx="935884" cy="9358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B2407-479C-495A-9B7D-7CB24888B71B}">
      <dsp:nvSpPr>
        <dsp:cNvPr id="0" name=""/>
        <dsp:cNvSpPr/>
      </dsp:nvSpPr>
      <dsp:spPr>
        <a:xfrm rot="10800000">
          <a:off x="830699" y="3648069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Βελτίωση Διοικητικής Ικανότητας</a:t>
          </a:r>
          <a:endParaRPr lang="en-U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3648069"/>
        <a:ext cx="2369099" cy="935884"/>
      </dsp:txXfrm>
    </dsp:sp>
    <dsp:sp modelId="{DE1F6CA3-EC8A-44E1-BD4C-0A32F64F6D01}">
      <dsp:nvSpPr>
        <dsp:cNvPr id="0" name=""/>
        <dsp:cNvSpPr/>
      </dsp:nvSpPr>
      <dsp:spPr>
        <a:xfrm>
          <a:off x="362757" y="3648069"/>
          <a:ext cx="935884" cy="93588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563CD3-D8D3-4DB9-ADA5-C575FA5FC727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25C9F-1379-4B22-8A6A-F6D1EF1BB132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Δείκτες Παρακολούθησης</a:t>
          </a:r>
          <a:endParaRPr lang="en-US" sz="330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48763" y="1689027"/>
        <a:ext cx="3330244" cy="2057033"/>
      </dsp:txXfrm>
    </dsp:sp>
    <dsp:sp modelId="{D4B78F6A-2E79-44C0-AEDE-E99F392680A9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FA00D-045F-4643-A930-57DFE5AB1C1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F5F45-A0D6-445D-A6EC-A6CA0626F4A2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FD8F6-B2E4-488E-9276-C3317CAB1536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3FF49F-E861-4ADD-BAA7-6C18914AA924}">
      <dsp:nvSpPr>
        <dsp:cNvPr id="0" name=""/>
        <dsp:cNvSpPr/>
      </dsp:nvSpPr>
      <dsp:spPr>
        <a:xfrm>
          <a:off x="1048" y="0"/>
          <a:ext cx="1099389" cy="2943581"/>
        </a:xfrm>
        <a:prstGeom prst="roundRect">
          <a:avLst>
            <a:gd name="adj" fmla="val 10000"/>
          </a:avLst>
        </a:prstGeom>
        <a:solidFill>
          <a:srgbClr val="F6F1E1"/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ΠΠ1</a:t>
          </a:r>
          <a:r>
            <a:rPr lang="el-GR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l-GR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Ποιοτική Ανάπτυξη</a:t>
          </a:r>
          <a:br>
            <a:rPr lang="el-GR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endParaRPr lang="el-GR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48" y="1177432"/>
        <a:ext cx="1099389" cy="1177432"/>
      </dsp:txXfrm>
    </dsp:sp>
    <dsp:sp modelId="{6357AF12-CED4-4297-B2EF-AB47A21894BB}">
      <dsp:nvSpPr>
        <dsp:cNvPr id="0" name=""/>
        <dsp:cNvSpPr/>
      </dsp:nvSpPr>
      <dsp:spPr>
        <a:xfrm>
          <a:off x="60637" y="176614"/>
          <a:ext cx="980212" cy="9802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CF877-EF59-434B-88B2-4505502003F2}">
      <dsp:nvSpPr>
        <dsp:cNvPr id="0" name=""/>
        <dsp:cNvSpPr/>
      </dsp:nvSpPr>
      <dsp:spPr>
        <a:xfrm>
          <a:off x="1133420" y="0"/>
          <a:ext cx="1099389" cy="2943581"/>
        </a:xfrm>
        <a:prstGeom prst="roundRect">
          <a:avLst>
            <a:gd name="adj" fmla="val 10000"/>
          </a:avLst>
        </a:prstGeom>
        <a:solidFill>
          <a:srgbClr val="F6F1E1"/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ΠΠ2</a:t>
          </a:r>
          <a:r>
            <a:rPr lang="el-GR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l-GR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Δυναμική Κοινωνική </a:t>
          </a:r>
          <a:br>
            <a:rPr lang="el-GR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Συνοχή</a:t>
          </a:r>
          <a:endParaRPr lang="el-GR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33420" y="1177432"/>
        <a:ext cx="1099389" cy="1177432"/>
      </dsp:txXfrm>
    </dsp:sp>
    <dsp:sp modelId="{33F34FB2-40D7-4819-8009-32F81BA75BD7}">
      <dsp:nvSpPr>
        <dsp:cNvPr id="0" name=""/>
        <dsp:cNvSpPr/>
      </dsp:nvSpPr>
      <dsp:spPr>
        <a:xfrm>
          <a:off x="1193009" y="176614"/>
          <a:ext cx="980212" cy="9802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121F3-2CCF-44A5-B6A6-F3BDE33A97FC}">
      <dsp:nvSpPr>
        <dsp:cNvPr id="0" name=""/>
        <dsp:cNvSpPr/>
      </dsp:nvSpPr>
      <dsp:spPr>
        <a:xfrm>
          <a:off x="2265791" y="0"/>
          <a:ext cx="1099389" cy="2943581"/>
        </a:xfrm>
        <a:prstGeom prst="roundRect">
          <a:avLst>
            <a:gd name="adj" fmla="val 10000"/>
          </a:avLst>
        </a:prstGeom>
        <a:solidFill>
          <a:srgbClr val="F6F1E1"/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ΠΠ3</a:t>
          </a:r>
          <a:r>
            <a:rPr lang="el-GR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l-GR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Ενεργός Περιβαλλοντική Διαχείριση</a:t>
          </a:r>
          <a:endParaRPr lang="el-GR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65791" y="1177432"/>
        <a:ext cx="1099389" cy="1177432"/>
      </dsp:txXfrm>
    </dsp:sp>
    <dsp:sp modelId="{F22277E2-3AA0-49EF-AF90-806F622170E0}">
      <dsp:nvSpPr>
        <dsp:cNvPr id="0" name=""/>
        <dsp:cNvSpPr/>
      </dsp:nvSpPr>
      <dsp:spPr>
        <a:xfrm>
          <a:off x="2325380" y="176614"/>
          <a:ext cx="980212" cy="9802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0749A-2F83-4C1A-9A09-076A327FD864}">
      <dsp:nvSpPr>
        <dsp:cNvPr id="0" name=""/>
        <dsp:cNvSpPr/>
      </dsp:nvSpPr>
      <dsp:spPr>
        <a:xfrm>
          <a:off x="3398163" y="0"/>
          <a:ext cx="1099389" cy="2943581"/>
        </a:xfrm>
        <a:prstGeom prst="roundRect">
          <a:avLst>
            <a:gd name="adj" fmla="val 10000"/>
          </a:avLst>
        </a:prstGeom>
        <a:solidFill>
          <a:srgbClr val="F6F1E1"/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ΠΠ4</a:t>
          </a:r>
          <a:r>
            <a:rPr lang="el-GR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l-GR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Αποτελεσματική Διακυβέρνηση</a:t>
          </a:r>
          <a:br>
            <a:rPr lang="el-GR" sz="10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endParaRPr lang="el-GR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98163" y="1177432"/>
        <a:ext cx="1099389" cy="1177432"/>
      </dsp:txXfrm>
    </dsp:sp>
    <dsp:sp modelId="{39114FF3-1EE7-47D6-8F25-EBA85A521EB0}">
      <dsp:nvSpPr>
        <dsp:cNvPr id="0" name=""/>
        <dsp:cNvSpPr/>
      </dsp:nvSpPr>
      <dsp:spPr>
        <a:xfrm>
          <a:off x="3457751" y="176614"/>
          <a:ext cx="980212" cy="98021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AB21A-8D8C-4779-8574-FF4631F80FB1}">
      <dsp:nvSpPr>
        <dsp:cNvPr id="0" name=""/>
        <dsp:cNvSpPr/>
      </dsp:nvSpPr>
      <dsp:spPr>
        <a:xfrm>
          <a:off x="179944" y="2354864"/>
          <a:ext cx="4138713" cy="441537"/>
        </a:xfrm>
        <a:prstGeom prst="leftRightArrow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3131F1-5E5B-46CA-83E2-34B386E5E1DB}">
      <dsp:nvSpPr>
        <dsp:cNvPr id="0" name=""/>
        <dsp:cNvSpPr/>
      </dsp:nvSpPr>
      <dsp:spPr>
        <a:xfrm>
          <a:off x="0" y="25821"/>
          <a:ext cx="10985508" cy="1104480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Για την παρακολούθηση των Στόχων του Επιχειρησιακού Προγράμματος αξιοποιούνται 56 δείκτες αποτελέσματος. </a:t>
          </a:r>
          <a:endParaRPr lang="en-US" sz="2600" b="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5821"/>
        <a:ext cx="10985508" cy="1104480"/>
      </dsp:txXfrm>
    </dsp:sp>
    <dsp:sp modelId="{1B144E6C-5AA9-4EFF-B75B-5ACA7699E65E}">
      <dsp:nvSpPr>
        <dsp:cNvPr id="0" name=""/>
        <dsp:cNvSpPr/>
      </dsp:nvSpPr>
      <dsp:spPr>
        <a:xfrm>
          <a:off x="0" y="1300221"/>
          <a:ext cx="10985508" cy="1104480"/>
        </a:xfrm>
        <a:prstGeom prst="roundRect">
          <a:avLst/>
        </a:prstGeom>
        <a:solidFill>
          <a:srgbClr val="5B9BD5">
            <a:hueOff val="-2252848"/>
            <a:satOff val="-5806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Οι δείκτες είναι σε συνάφεια με τους στόχους που </a:t>
          </a:r>
          <a:r>
            <a:rPr lang="el-GR" sz="2600" b="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αφορούν </a:t>
          </a:r>
          <a:r>
            <a:rPr lang="el-GR" sz="2600" b="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το Στρατηγικό Σχεδιασμό, το ΠΠΑ και τους </a:t>
          </a:r>
          <a:r>
            <a:rPr lang="el-GR" sz="2600" b="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17 </a:t>
          </a:r>
          <a:r>
            <a:rPr lang="el-GR" sz="2600" b="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Στόχους Βιώσιμης ανάπτυξης (ΟΗΕ). </a:t>
          </a:r>
          <a:endParaRPr lang="en-US" sz="2600" b="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1300221"/>
        <a:ext cx="10985508" cy="1104480"/>
      </dsp:txXfrm>
    </dsp:sp>
    <dsp:sp modelId="{54671636-8285-4BDC-8023-7CF0E74DFB7F}">
      <dsp:nvSpPr>
        <dsp:cNvPr id="0" name=""/>
        <dsp:cNvSpPr/>
      </dsp:nvSpPr>
      <dsp:spPr>
        <a:xfrm>
          <a:off x="0" y="2574621"/>
          <a:ext cx="10985508" cy="1104480"/>
        </a:xfrm>
        <a:prstGeom prst="roundRect">
          <a:avLst/>
        </a:prstGeom>
        <a:solidFill>
          <a:srgbClr val="5B9BD5">
            <a:hueOff val="-4505695"/>
            <a:satOff val="-11613"/>
            <a:lumOff val="-784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Οι Δείκτες χρησιμεύουν για την ποσοτικοποίηση των στόχων, ώστε να καταστούν μετρήσιμοι.</a:t>
          </a:r>
          <a:endParaRPr lang="en-US" sz="2600" b="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574621"/>
        <a:ext cx="10985508" cy="1104480"/>
      </dsp:txXfrm>
    </dsp:sp>
    <dsp:sp modelId="{0F228C2A-14C0-487D-80C6-F553B9CBB9F1}">
      <dsp:nvSpPr>
        <dsp:cNvPr id="0" name=""/>
        <dsp:cNvSpPr/>
      </dsp:nvSpPr>
      <dsp:spPr>
        <a:xfrm>
          <a:off x="0" y="3849021"/>
          <a:ext cx="10985508" cy="1104480"/>
        </a:xfrm>
        <a:prstGeom prst="round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Σε κάθε Δείκτη αντιστοιχεί μια </a:t>
          </a:r>
          <a:r>
            <a:rPr lang="el-GR" sz="2600" b="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τιμή-στόχος </a:t>
          </a:r>
          <a:r>
            <a:rPr lang="el-GR" sz="2600" b="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για κάθε δράση.</a:t>
          </a:r>
          <a:endParaRPr lang="en-US" sz="2600" b="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3849021"/>
        <a:ext cx="10985508" cy="11044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87F3F0-AD56-4CFC-84D7-207083EB5998}">
      <dsp:nvSpPr>
        <dsp:cNvPr id="0" name=""/>
        <dsp:cNvSpPr/>
      </dsp:nvSpPr>
      <dsp:spPr>
        <a:xfrm rot="16200000">
          <a:off x="242202" y="-242202"/>
          <a:ext cx="533234" cy="1017638"/>
        </a:xfrm>
        <a:prstGeom prst="round1Rect">
          <a:avLst/>
        </a:prstGeom>
        <a:solidFill>
          <a:srgbClr val="727623"/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Δυνατότητες</a:t>
          </a:r>
          <a:endParaRPr lang="el-GR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308856" y="-308856"/>
        <a:ext cx="399925" cy="1017638"/>
      </dsp:txXfrm>
    </dsp:sp>
    <dsp:sp modelId="{77528196-EFBD-41CA-81BA-7C2CBF87D5D5}">
      <dsp:nvSpPr>
        <dsp:cNvPr id="0" name=""/>
        <dsp:cNvSpPr/>
      </dsp:nvSpPr>
      <dsp:spPr>
        <a:xfrm>
          <a:off x="1017638" y="0"/>
          <a:ext cx="1017638" cy="533234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Προβλήματα</a:t>
          </a:r>
          <a:endParaRPr lang="el-GR" sz="12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17638" y="0"/>
        <a:ext cx="1017638" cy="399925"/>
      </dsp:txXfrm>
    </dsp:sp>
    <dsp:sp modelId="{296E3B47-9903-480B-8EE9-6F9FE38D46AA}">
      <dsp:nvSpPr>
        <dsp:cNvPr id="0" name=""/>
        <dsp:cNvSpPr/>
      </dsp:nvSpPr>
      <dsp:spPr>
        <a:xfrm rot="10800000">
          <a:off x="0" y="533234"/>
          <a:ext cx="1017638" cy="533234"/>
        </a:xfrm>
        <a:prstGeom prst="round1Rect">
          <a:avLst/>
        </a:prstGeom>
        <a:solidFill>
          <a:srgbClr val="D8DC88">
            <a:alpha val="60000"/>
          </a:srgb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Ευκαιρίες</a:t>
          </a:r>
          <a:endParaRPr lang="el-GR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666542"/>
        <a:ext cx="1017638" cy="399925"/>
      </dsp:txXfrm>
    </dsp:sp>
    <dsp:sp modelId="{3D9DCF7B-AEEB-4574-BEAA-F8F56EA2DA34}">
      <dsp:nvSpPr>
        <dsp:cNvPr id="0" name=""/>
        <dsp:cNvSpPr/>
      </dsp:nvSpPr>
      <dsp:spPr>
        <a:xfrm rot="5400000">
          <a:off x="1259840" y="291031"/>
          <a:ext cx="533234" cy="1017638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Απειλές</a:t>
          </a:r>
          <a:endParaRPr lang="el-GR" sz="12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1326494" y="357685"/>
        <a:ext cx="399925" cy="1017638"/>
      </dsp:txXfrm>
    </dsp:sp>
    <dsp:sp modelId="{080AFE2E-360A-4C74-BBC3-34BBE0427BC1}">
      <dsp:nvSpPr>
        <dsp:cNvPr id="0" name=""/>
        <dsp:cNvSpPr/>
      </dsp:nvSpPr>
      <dsp:spPr>
        <a:xfrm>
          <a:off x="712346" y="399925"/>
          <a:ext cx="610583" cy="266617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SWOT</a:t>
          </a:r>
          <a:endParaRPr lang="el-GR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2346" y="399925"/>
        <a:ext cx="610583" cy="26661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87F3F0-AD56-4CFC-84D7-207083EB5998}">
      <dsp:nvSpPr>
        <dsp:cNvPr id="0" name=""/>
        <dsp:cNvSpPr/>
      </dsp:nvSpPr>
      <dsp:spPr>
        <a:xfrm rot="16200000">
          <a:off x="242202" y="-242202"/>
          <a:ext cx="533234" cy="1017638"/>
        </a:xfrm>
        <a:prstGeom prst="round1Rect">
          <a:avLst/>
        </a:prstGeom>
        <a:solidFill>
          <a:srgbClr val="727623"/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Δυνατότητες</a:t>
          </a:r>
          <a:endParaRPr lang="el-GR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308856" y="-308856"/>
        <a:ext cx="399925" cy="1017638"/>
      </dsp:txXfrm>
    </dsp:sp>
    <dsp:sp modelId="{77528196-EFBD-41CA-81BA-7C2CBF87D5D5}">
      <dsp:nvSpPr>
        <dsp:cNvPr id="0" name=""/>
        <dsp:cNvSpPr/>
      </dsp:nvSpPr>
      <dsp:spPr>
        <a:xfrm>
          <a:off x="1017638" y="0"/>
          <a:ext cx="1017638" cy="533234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Προβλήματα</a:t>
          </a:r>
          <a:endParaRPr lang="el-GR" sz="12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17638" y="0"/>
        <a:ext cx="1017638" cy="399925"/>
      </dsp:txXfrm>
    </dsp:sp>
    <dsp:sp modelId="{296E3B47-9903-480B-8EE9-6F9FE38D46AA}">
      <dsp:nvSpPr>
        <dsp:cNvPr id="0" name=""/>
        <dsp:cNvSpPr/>
      </dsp:nvSpPr>
      <dsp:spPr>
        <a:xfrm rot="10800000">
          <a:off x="0" y="533234"/>
          <a:ext cx="1017638" cy="533234"/>
        </a:xfrm>
        <a:prstGeom prst="round1Rect">
          <a:avLst/>
        </a:prstGeom>
        <a:solidFill>
          <a:srgbClr val="D8DC88">
            <a:alpha val="60000"/>
          </a:srgb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Ευκαιρίες</a:t>
          </a:r>
          <a:endParaRPr lang="el-GR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666542"/>
        <a:ext cx="1017638" cy="399925"/>
      </dsp:txXfrm>
    </dsp:sp>
    <dsp:sp modelId="{3D9DCF7B-AEEB-4574-BEAA-F8F56EA2DA34}">
      <dsp:nvSpPr>
        <dsp:cNvPr id="0" name=""/>
        <dsp:cNvSpPr/>
      </dsp:nvSpPr>
      <dsp:spPr>
        <a:xfrm rot="5400000">
          <a:off x="1259840" y="291031"/>
          <a:ext cx="533234" cy="1017638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Απειλές</a:t>
          </a:r>
          <a:endParaRPr lang="el-GR" sz="12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1326494" y="357685"/>
        <a:ext cx="399925" cy="1017638"/>
      </dsp:txXfrm>
    </dsp:sp>
    <dsp:sp modelId="{080AFE2E-360A-4C74-BBC3-34BBE0427BC1}">
      <dsp:nvSpPr>
        <dsp:cNvPr id="0" name=""/>
        <dsp:cNvSpPr/>
      </dsp:nvSpPr>
      <dsp:spPr>
        <a:xfrm>
          <a:off x="712346" y="399925"/>
          <a:ext cx="610583" cy="266617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SWOT</a:t>
          </a:r>
          <a:endParaRPr lang="el-GR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2346" y="399925"/>
        <a:ext cx="610583" cy="26661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87F3F0-AD56-4CFC-84D7-207083EB5998}">
      <dsp:nvSpPr>
        <dsp:cNvPr id="0" name=""/>
        <dsp:cNvSpPr/>
      </dsp:nvSpPr>
      <dsp:spPr>
        <a:xfrm rot="16200000">
          <a:off x="242202" y="-242202"/>
          <a:ext cx="533234" cy="1017638"/>
        </a:xfrm>
        <a:prstGeom prst="round1Rect">
          <a:avLst/>
        </a:prstGeom>
        <a:solidFill>
          <a:srgbClr val="727623"/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Δυνατότητες</a:t>
          </a:r>
          <a:endParaRPr lang="el-GR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308856" y="-308856"/>
        <a:ext cx="399925" cy="1017638"/>
      </dsp:txXfrm>
    </dsp:sp>
    <dsp:sp modelId="{77528196-EFBD-41CA-81BA-7C2CBF87D5D5}">
      <dsp:nvSpPr>
        <dsp:cNvPr id="0" name=""/>
        <dsp:cNvSpPr/>
      </dsp:nvSpPr>
      <dsp:spPr>
        <a:xfrm>
          <a:off x="1017638" y="0"/>
          <a:ext cx="1017638" cy="533234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Προβλήματα</a:t>
          </a:r>
          <a:endParaRPr lang="el-GR" sz="12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17638" y="0"/>
        <a:ext cx="1017638" cy="399925"/>
      </dsp:txXfrm>
    </dsp:sp>
    <dsp:sp modelId="{296E3B47-9903-480B-8EE9-6F9FE38D46AA}">
      <dsp:nvSpPr>
        <dsp:cNvPr id="0" name=""/>
        <dsp:cNvSpPr/>
      </dsp:nvSpPr>
      <dsp:spPr>
        <a:xfrm rot="10800000">
          <a:off x="0" y="533234"/>
          <a:ext cx="1017638" cy="533234"/>
        </a:xfrm>
        <a:prstGeom prst="round1Rect">
          <a:avLst/>
        </a:prstGeom>
        <a:solidFill>
          <a:srgbClr val="D8DC88">
            <a:alpha val="60000"/>
          </a:srgb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Ευκαιρίες</a:t>
          </a:r>
          <a:endParaRPr lang="el-GR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666542"/>
        <a:ext cx="1017638" cy="399925"/>
      </dsp:txXfrm>
    </dsp:sp>
    <dsp:sp modelId="{3D9DCF7B-AEEB-4574-BEAA-F8F56EA2DA34}">
      <dsp:nvSpPr>
        <dsp:cNvPr id="0" name=""/>
        <dsp:cNvSpPr/>
      </dsp:nvSpPr>
      <dsp:spPr>
        <a:xfrm rot="5400000">
          <a:off x="1259840" y="291031"/>
          <a:ext cx="533234" cy="1017638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Απειλές</a:t>
          </a:r>
          <a:endParaRPr lang="el-GR" sz="12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1326494" y="357685"/>
        <a:ext cx="399925" cy="1017638"/>
      </dsp:txXfrm>
    </dsp:sp>
    <dsp:sp modelId="{080AFE2E-360A-4C74-BBC3-34BBE0427BC1}">
      <dsp:nvSpPr>
        <dsp:cNvPr id="0" name=""/>
        <dsp:cNvSpPr/>
      </dsp:nvSpPr>
      <dsp:spPr>
        <a:xfrm>
          <a:off x="712346" y="399925"/>
          <a:ext cx="610583" cy="266617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SWOT</a:t>
          </a:r>
          <a:endParaRPr lang="el-GR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2346" y="399925"/>
        <a:ext cx="610583" cy="26661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87F3F0-AD56-4CFC-84D7-207083EB5998}">
      <dsp:nvSpPr>
        <dsp:cNvPr id="0" name=""/>
        <dsp:cNvSpPr/>
      </dsp:nvSpPr>
      <dsp:spPr>
        <a:xfrm rot="16200000">
          <a:off x="242202" y="-242202"/>
          <a:ext cx="533234" cy="1017638"/>
        </a:xfrm>
        <a:prstGeom prst="round1Rect">
          <a:avLst/>
        </a:prstGeom>
        <a:solidFill>
          <a:srgbClr val="727623"/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Δυνατότητες</a:t>
          </a:r>
          <a:endParaRPr lang="el-GR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308856" y="-308856"/>
        <a:ext cx="399925" cy="1017638"/>
      </dsp:txXfrm>
    </dsp:sp>
    <dsp:sp modelId="{77528196-EFBD-41CA-81BA-7C2CBF87D5D5}">
      <dsp:nvSpPr>
        <dsp:cNvPr id="0" name=""/>
        <dsp:cNvSpPr/>
      </dsp:nvSpPr>
      <dsp:spPr>
        <a:xfrm>
          <a:off x="1017638" y="0"/>
          <a:ext cx="1017638" cy="533234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Προβλήματα</a:t>
          </a:r>
          <a:endParaRPr lang="el-GR" sz="12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17638" y="0"/>
        <a:ext cx="1017638" cy="399925"/>
      </dsp:txXfrm>
    </dsp:sp>
    <dsp:sp modelId="{296E3B47-9903-480B-8EE9-6F9FE38D46AA}">
      <dsp:nvSpPr>
        <dsp:cNvPr id="0" name=""/>
        <dsp:cNvSpPr/>
      </dsp:nvSpPr>
      <dsp:spPr>
        <a:xfrm rot="10800000">
          <a:off x="0" y="533234"/>
          <a:ext cx="1017638" cy="533234"/>
        </a:xfrm>
        <a:prstGeom prst="round1Rect">
          <a:avLst/>
        </a:prstGeom>
        <a:solidFill>
          <a:srgbClr val="D8DC88">
            <a:alpha val="60000"/>
          </a:srgb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Ευκαιρίες</a:t>
          </a:r>
          <a:endParaRPr lang="el-GR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666542"/>
        <a:ext cx="1017638" cy="399925"/>
      </dsp:txXfrm>
    </dsp:sp>
    <dsp:sp modelId="{3D9DCF7B-AEEB-4574-BEAA-F8F56EA2DA34}">
      <dsp:nvSpPr>
        <dsp:cNvPr id="0" name=""/>
        <dsp:cNvSpPr/>
      </dsp:nvSpPr>
      <dsp:spPr>
        <a:xfrm rot="5400000">
          <a:off x="1259840" y="291031"/>
          <a:ext cx="533234" cy="1017638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Απειλές</a:t>
          </a:r>
          <a:endParaRPr lang="el-GR" sz="12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1326494" y="357685"/>
        <a:ext cx="399925" cy="1017638"/>
      </dsp:txXfrm>
    </dsp:sp>
    <dsp:sp modelId="{080AFE2E-360A-4C74-BBC3-34BBE0427BC1}">
      <dsp:nvSpPr>
        <dsp:cNvPr id="0" name=""/>
        <dsp:cNvSpPr/>
      </dsp:nvSpPr>
      <dsp:spPr>
        <a:xfrm>
          <a:off x="712346" y="399925"/>
          <a:ext cx="610583" cy="266617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SWOT</a:t>
          </a:r>
          <a:endParaRPr lang="el-GR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2346" y="399925"/>
        <a:ext cx="610583" cy="26661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563CD3-D8D3-4DB9-ADA5-C575FA5FC727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25C9F-1379-4B22-8A6A-F6D1EF1BB132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Αρχιτεκτονική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Προγράμματος</a:t>
          </a:r>
          <a:endParaRPr lang="en-US" sz="330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48763" y="1689027"/>
        <a:ext cx="3330244" cy="2057033"/>
      </dsp:txXfrm>
    </dsp:sp>
    <dsp:sp modelId="{D4B78F6A-2E79-44C0-AEDE-E99F392680A9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FA00D-045F-4643-A930-57DFE5AB1C1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F5F45-A0D6-445D-A6EC-A6CA0626F4A2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FD8F6-B2E4-488E-9276-C3317CAB1536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EB4622-A883-47BE-A073-D605420A48CA}">
      <dsp:nvSpPr>
        <dsp:cNvPr id="0" name=""/>
        <dsp:cNvSpPr/>
      </dsp:nvSpPr>
      <dsp:spPr>
        <a:xfrm rot="10800000">
          <a:off x="830699" y="2312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Περιβάλλον και</a:t>
          </a:r>
          <a: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Ποιότητα Ζωής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2312"/>
        <a:ext cx="2369099" cy="935884"/>
      </dsp:txXfrm>
    </dsp:sp>
    <dsp:sp modelId="{DAADD133-A5D2-4ADD-8CF5-3762BA69B0AA}">
      <dsp:nvSpPr>
        <dsp:cNvPr id="0" name=""/>
        <dsp:cNvSpPr/>
      </dsp:nvSpPr>
      <dsp:spPr>
        <a:xfrm>
          <a:off x="362757" y="2312"/>
          <a:ext cx="935884" cy="9358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946E6-294C-4F19-AC9A-AE37728CFF97}">
      <dsp:nvSpPr>
        <dsp:cNvPr id="0" name=""/>
        <dsp:cNvSpPr/>
      </dsp:nvSpPr>
      <dsp:spPr>
        <a:xfrm rot="10800000">
          <a:off x="830699" y="1217564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Κοινωνική Μέριμνα, Εκπαίδευση, Δια Βίου Μάθηση, Πολιτισμός-Αθλητισμός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1217564"/>
        <a:ext cx="2369099" cy="935884"/>
      </dsp:txXfrm>
    </dsp:sp>
    <dsp:sp modelId="{A0D8FE3E-4FC7-4048-BCD6-4220AEBCB0EA}">
      <dsp:nvSpPr>
        <dsp:cNvPr id="0" name=""/>
        <dsp:cNvSpPr/>
      </dsp:nvSpPr>
      <dsp:spPr>
        <a:xfrm>
          <a:off x="362757" y="1217564"/>
          <a:ext cx="935884" cy="9358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24C64-3D76-4D26-BA60-48DEAD4009A8}">
      <dsp:nvSpPr>
        <dsp:cNvPr id="0" name=""/>
        <dsp:cNvSpPr/>
      </dsp:nvSpPr>
      <dsp:spPr>
        <a:xfrm rot="10800000">
          <a:off x="830699" y="2432817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Οικονομία και </a:t>
          </a:r>
          <a: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Απασχόληση</a:t>
          </a:r>
          <a:endParaRPr lang="el-GR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2432817"/>
        <a:ext cx="2369099" cy="935884"/>
      </dsp:txXfrm>
    </dsp:sp>
    <dsp:sp modelId="{377170FB-7200-4A75-B72F-33A918BE5439}">
      <dsp:nvSpPr>
        <dsp:cNvPr id="0" name=""/>
        <dsp:cNvSpPr/>
      </dsp:nvSpPr>
      <dsp:spPr>
        <a:xfrm>
          <a:off x="362757" y="2432817"/>
          <a:ext cx="935884" cy="9358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B2407-479C-495A-9B7D-7CB24888B71B}">
      <dsp:nvSpPr>
        <dsp:cNvPr id="0" name=""/>
        <dsp:cNvSpPr/>
      </dsp:nvSpPr>
      <dsp:spPr>
        <a:xfrm rot="10800000">
          <a:off x="830699" y="3648069"/>
          <a:ext cx="2369099" cy="9358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6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Βελτίωση Διοικητικής Ικανότητας</a:t>
          </a:r>
          <a:endParaRPr lang="en-U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30699" y="3648069"/>
        <a:ext cx="2369099" cy="935884"/>
      </dsp:txXfrm>
    </dsp:sp>
    <dsp:sp modelId="{DE1F6CA3-EC8A-44E1-BD4C-0A32F64F6D01}">
      <dsp:nvSpPr>
        <dsp:cNvPr id="0" name=""/>
        <dsp:cNvSpPr/>
      </dsp:nvSpPr>
      <dsp:spPr>
        <a:xfrm>
          <a:off x="362757" y="3648069"/>
          <a:ext cx="935884" cy="93588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7938D3-4F9E-4D45-8532-B878E42C1D41}">
      <dsp:nvSpPr>
        <dsp:cNvPr id="0" name=""/>
        <dsp:cNvSpPr/>
      </dsp:nvSpPr>
      <dsp:spPr>
        <a:xfrm>
          <a:off x="567" y="1182155"/>
          <a:ext cx="2440091" cy="4856621"/>
        </a:xfrm>
        <a:prstGeom prst="roundRect">
          <a:avLst>
            <a:gd name="adj" fmla="val 5000"/>
          </a:avLst>
        </a:prstGeom>
        <a:solidFill>
          <a:schemeClr val="accent4">
            <a:lumMod val="20000"/>
            <a:lumOff val="8000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24</a:t>
          </a:r>
          <a:endParaRPr lang="el-GR" sz="28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-1746638" y="2929360"/>
        <a:ext cx="3982429" cy="488018"/>
      </dsp:txXfrm>
    </dsp:sp>
    <dsp:sp modelId="{8CF3173E-F662-4C33-9408-37E5F6B48CB7}">
      <dsp:nvSpPr>
        <dsp:cNvPr id="0" name=""/>
        <dsp:cNvSpPr/>
      </dsp:nvSpPr>
      <dsp:spPr>
        <a:xfrm>
          <a:off x="488585" y="1182155"/>
          <a:ext cx="1817868" cy="4856621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0" bIns="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43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3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Μέτρα</a:t>
          </a:r>
          <a:endParaRPr lang="el-GR" sz="43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8585" y="1182155"/>
        <a:ext cx="1817868" cy="4856621"/>
      </dsp:txXfrm>
    </dsp:sp>
    <dsp:sp modelId="{ED822C85-3A18-4A78-BDB9-4130C5032979}">
      <dsp:nvSpPr>
        <dsp:cNvPr id="0" name=""/>
        <dsp:cNvSpPr/>
      </dsp:nvSpPr>
      <dsp:spPr>
        <a:xfrm>
          <a:off x="2526061" y="1182155"/>
          <a:ext cx="2440091" cy="4837764"/>
        </a:xfrm>
        <a:prstGeom prst="roundRect">
          <a:avLst>
            <a:gd name="adj" fmla="val 5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73</a:t>
          </a:r>
          <a:endParaRPr lang="el-GR" sz="28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786587" y="2921629"/>
        <a:ext cx="3966966" cy="488018"/>
      </dsp:txXfrm>
    </dsp:sp>
    <dsp:sp modelId="{C3D5654F-C3E0-4470-B820-025E894C217F}">
      <dsp:nvSpPr>
        <dsp:cNvPr id="0" name=""/>
        <dsp:cNvSpPr/>
      </dsp:nvSpPr>
      <dsp:spPr>
        <a:xfrm rot="5400000">
          <a:off x="2323208" y="3508103"/>
          <a:ext cx="430106" cy="3660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7EDEB-8F68-42AE-9FC1-6E67B6BC998C}">
      <dsp:nvSpPr>
        <dsp:cNvPr id="0" name=""/>
        <dsp:cNvSpPr/>
      </dsp:nvSpPr>
      <dsp:spPr>
        <a:xfrm>
          <a:off x="3014080" y="1182155"/>
          <a:ext cx="1817868" cy="483776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0" bIns="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43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3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Στόχοι</a:t>
          </a:r>
          <a:endParaRPr lang="el-GR" sz="43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14080" y="1182155"/>
        <a:ext cx="1817868" cy="4837764"/>
      </dsp:txXfrm>
    </dsp:sp>
    <dsp:sp modelId="{506FB6DB-F3F4-4C60-B613-CD80D9566585}">
      <dsp:nvSpPr>
        <dsp:cNvPr id="0" name=""/>
        <dsp:cNvSpPr/>
      </dsp:nvSpPr>
      <dsp:spPr>
        <a:xfrm>
          <a:off x="5051556" y="1182155"/>
          <a:ext cx="2440091" cy="4856621"/>
        </a:xfrm>
        <a:prstGeom prst="roundRect">
          <a:avLst>
            <a:gd name="adj" fmla="val 5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151</a:t>
          </a:r>
          <a:endParaRPr lang="el-GR" sz="28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3304350" y="2929360"/>
        <a:ext cx="3982429" cy="488018"/>
      </dsp:txXfrm>
    </dsp:sp>
    <dsp:sp modelId="{B8D8C017-FA49-4035-8CAE-BA1EB3D84E6C}">
      <dsp:nvSpPr>
        <dsp:cNvPr id="0" name=""/>
        <dsp:cNvSpPr/>
      </dsp:nvSpPr>
      <dsp:spPr>
        <a:xfrm rot="5400000">
          <a:off x="4848703" y="3508103"/>
          <a:ext cx="430106" cy="3660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93E77-8920-486F-9AD1-E656886EB1F5}">
      <dsp:nvSpPr>
        <dsp:cNvPr id="0" name=""/>
        <dsp:cNvSpPr/>
      </dsp:nvSpPr>
      <dsp:spPr>
        <a:xfrm>
          <a:off x="5539574" y="1182155"/>
          <a:ext cx="1817868" cy="4856621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0" bIns="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43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3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Δράσεις</a:t>
          </a:r>
          <a:endParaRPr lang="el-GR" sz="43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39574" y="1182155"/>
        <a:ext cx="1817868" cy="4856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BC3C-BF89-4231-B17D-E255A5E0816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FAFF-059A-4D9D-BA19-0B36F4990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303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2ED03-FD82-459F-AF01-BEE4DDDAAF3F}" type="datetimeFigureOut">
              <a:rPr lang="en-GB" smtClean="0"/>
              <a:pPr/>
              <a:t>22/04/2021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21C22-65F4-4D35-B0A8-5384275013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427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21C22-65F4-4D35-B0A8-53842750137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0792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21C22-65F4-4D35-B0A8-53842750137D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4398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21C22-65F4-4D35-B0A8-53842750137D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1666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21C22-65F4-4D35-B0A8-53842750137D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224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21C22-65F4-4D35-B0A8-53842750137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5721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21C22-65F4-4D35-B0A8-53842750137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090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21C22-65F4-4D35-B0A8-53842750137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016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21C22-65F4-4D35-B0A8-53842750137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259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21C22-65F4-4D35-B0A8-53842750137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673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21C22-65F4-4D35-B0A8-53842750137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5211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21C22-65F4-4D35-B0A8-53842750137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210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1200" dirty="0" err="1" smtClean="0">
                <a:effectLst/>
              </a:rPr>
              <a:t>Τα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έσοδα</a:t>
            </a:r>
            <a:r>
              <a:rPr lang="en-US" sz="1200" dirty="0" smtClean="0">
                <a:effectLst/>
              </a:rPr>
              <a:t> </a:t>
            </a:r>
            <a:r>
              <a:rPr lang="el-GR" sz="1200" dirty="0" smtClean="0">
                <a:effectLst/>
              </a:rPr>
              <a:t>τ</a:t>
            </a:r>
            <a:r>
              <a:rPr lang="en-US" sz="1200" dirty="0" smtClean="0">
                <a:effectLst/>
              </a:rPr>
              <a:t>o 2021 </a:t>
            </a:r>
            <a:r>
              <a:rPr lang="en-US" sz="1200" dirty="0" err="1" smtClean="0">
                <a:effectLst/>
              </a:rPr>
              <a:t>ανέρχονται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σε</a:t>
            </a:r>
            <a:r>
              <a:rPr lang="en-US" sz="1200" dirty="0" smtClean="0">
                <a:effectLst/>
              </a:rPr>
              <a:t> 19</a:t>
            </a:r>
            <a:r>
              <a:rPr lang="el-GR" sz="1200" dirty="0" smtClean="0">
                <a:effectLst/>
              </a:rPr>
              <a:t>3</a:t>
            </a:r>
            <a:r>
              <a:rPr lang="en-US" sz="1200" dirty="0" smtClean="0">
                <a:effectLst/>
              </a:rPr>
              <a:t> </a:t>
            </a:r>
            <a:r>
              <a:rPr lang="el-GR" sz="1200" dirty="0" smtClean="0"/>
              <a:t>€ περίπου.</a:t>
            </a: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l-GR" sz="1200" dirty="0" smtClean="0">
                <a:effectLst/>
              </a:rPr>
              <a:t>Είναι </a:t>
            </a:r>
            <a:r>
              <a:rPr lang="en-US" sz="1200" dirty="0" err="1" smtClean="0">
                <a:effectLst/>
              </a:rPr>
              <a:t>αυξημένα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κατά</a:t>
            </a:r>
            <a:r>
              <a:rPr lang="en-US" sz="1200" dirty="0" smtClean="0">
                <a:effectLst/>
              </a:rPr>
              <a:t> 38</a:t>
            </a:r>
            <a:r>
              <a:rPr lang="el-GR" sz="1200" dirty="0" smtClean="0">
                <a:effectLst/>
              </a:rPr>
              <a:t>,9</a:t>
            </a:r>
            <a:r>
              <a:rPr lang="en-US" sz="1200" dirty="0" smtClean="0">
                <a:effectLst/>
              </a:rPr>
              <a:t> €  </a:t>
            </a:r>
            <a:r>
              <a:rPr lang="en-US" sz="1200" dirty="0" err="1" smtClean="0">
                <a:effectLst/>
              </a:rPr>
              <a:t>σε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σχέση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με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το</a:t>
            </a:r>
            <a:r>
              <a:rPr lang="en-US" sz="1200" dirty="0" smtClean="0">
                <a:effectLst/>
              </a:rPr>
              <a:t> 2020</a:t>
            </a:r>
            <a:r>
              <a:rPr lang="el-GR" sz="1200" dirty="0" smtClean="0">
                <a:effectLst/>
              </a:rPr>
              <a:t>.</a:t>
            </a:r>
            <a:endParaRPr lang="el-GR" sz="1200" dirty="0" smtClean="0"/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l-GR" sz="1200" dirty="0" smtClean="0">
                <a:effectLst/>
              </a:rPr>
              <a:t>Τ</a:t>
            </a:r>
            <a:r>
              <a:rPr lang="en-US" sz="1200" dirty="0" smtClean="0">
                <a:effectLst/>
              </a:rPr>
              <a:t>ο 2020 </a:t>
            </a:r>
            <a:r>
              <a:rPr lang="en-US" sz="1200" dirty="0" err="1" smtClean="0">
                <a:effectLst/>
              </a:rPr>
              <a:t>κλείνει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με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πλεόνασμα</a:t>
            </a:r>
            <a:r>
              <a:rPr lang="en-US" sz="1200" dirty="0" smtClean="0">
                <a:effectLst/>
              </a:rPr>
              <a:t> 53,15 </a:t>
            </a:r>
            <a:r>
              <a:rPr lang="en-US" sz="1200" dirty="0" err="1" smtClean="0">
                <a:effectLst/>
              </a:rPr>
              <a:t>εκατ</a:t>
            </a:r>
            <a:r>
              <a:rPr lang="en-US" sz="1200" dirty="0" smtClean="0">
                <a:effectLst/>
              </a:rPr>
              <a:t>. €</a:t>
            </a:r>
            <a:r>
              <a:rPr lang="el-GR" sz="1200" dirty="0" smtClean="0">
                <a:effectLst/>
              </a:rPr>
              <a:t>.</a:t>
            </a:r>
            <a:endParaRPr lang="en-US" sz="120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21C22-65F4-4D35-B0A8-53842750137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857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728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694" y="144273"/>
            <a:ext cx="11952651" cy="38779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9868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964923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94516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84527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1" y="145101"/>
            <a:ext cx="11952651" cy="332399"/>
          </a:xfrm>
        </p:spPr>
        <p:txBody>
          <a:bodyPr/>
          <a:lstStyle>
            <a:lvl1pPr algn="ctr">
              <a:defRPr sz="2400" b="0" i="0" spc="0"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8090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6365A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553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3937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85619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8832849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xmlns="" val="42022890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128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36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475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304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43933"/>
            <a:ext cx="10353762" cy="651933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253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203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2817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xmlns="" val="120605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546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1166" y="6182315"/>
            <a:ext cx="12213167" cy="674099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1952651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12876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230626" y="6488669"/>
            <a:ext cx="2961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kern="1200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 charset="0"/>
              </a:rPr>
              <a:t>Στρατηγικός Σχεδιασμός</a:t>
            </a:r>
            <a:endParaRPr lang="el-GR" sz="1400" spc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Rectangle 4"/>
          <p:cNvSpPr/>
          <p:nvPr userDrawn="1"/>
        </p:nvSpPr>
        <p:spPr>
          <a:xfrm>
            <a:off x="0" y="6488668"/>
            <a:ext cx="6391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1400" kern="1200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 charset="0"/>
              </a:rPr>
              <a:t>Επιχειρησιακό Πρόγραμμα Περιφέρειας Κρήτης 2020-2023</a:t>
            </a:r>
            <a:endParaRPr lang="el-GR" sz="1400" spc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3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914363" rtl="0" eaLnBrk="1" latinLnBrk="0" hangingPunct="1">
        <a:lnSpc>
          <a:spcPct val="90000"/>
        </a:lnSpc>
        <a:spcBef>
          <a:spcPct val="0"/>
        </a:spcBef>
        <a:buNone/>
        <a:defRPr lang="en-US" sz="24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5.xml"/><Relationship Id="rId34" Type="http://schemas.microsoft.com/office/2007/relationships/diagramDrawing" Target="../diagrams/drawing5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5" Type="http://schemas.openxmlformats.org/officeDocument/2006/relationships/diagramQuickStyle" Target="../diagrams/quickStyle6.xml"/><Relationship Id="rId33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4.xml"/><Relationship Id="rId20" Type="http://schemas.openxmlformats.org/officeDocument/2006/relationships/diagramLayout" Target="../diagrams/layout5.xml"/><Relationship Id="rId29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4.xml"/><Relationship Id="rId23" Type="http://schemas.openxmlformats.org/officeDocument/2006/relationships/diagramData" Target="../diagrams/data6.xml"/><Relationship Id="rId28" Type="http://schemas.microsoft.com/office/2007/relationships/diagramDrawing" Target="../diagrams/drawing2.xml"/><Relationship Id="rId10" Type="http://schemas.openxmlformats.org/officeDocument/2006/relationships/diagramColors" Target="../diagrams/colors2.xml"/><Relationship Id="rId19" Type="http://schemas.openxmlformats.org/officeDocument/2006/relationships/diagramData" Target="../diagrams/data5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Relationship Id="rId22" Type="http://schemas.openxmlformats.org/officeDocument/2006/relationships/diagramColors" Target="../diagrams/colors5.xml"/><Relationship Id="rId27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11" Type="http://schemas.microsoft.com/office/2007/relationships/diagramDrawing" Target="../diagrams/drawing8.xml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867043" y="1828799"/>
            <a:ext cx="9440034" cy="19361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ΠΕΡΙΦΕΡΕΙΑ ΚΡΗΤΗΣ</a:t>
            </a:r>
            <a:br>
              <a:rPr lang="el-GR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ΕΠΙΧΕΙΡΗΣΙΑΚΟ ΠΡΟΓΡΑΜΜΑ</a:t>
            </a:r>
            <a:br>
              <a:rPr lang="el-GR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2020-2023</a:t>
            </a:r>
            <a:endParaRPr lang="en-GB" sz="3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Υπότιτλος 4"/>
          <p:cNvSpPr txBox="1">
            <a:spLocks/>
          </p:cNvSpPr>
          <p:nvPr/>
        </p:nvSpPr>
        <p:spPr>
          <a:xfrm>
            <a:off x="7343480" y="5893072"/>
            <a:ext cx="4487160" cy="1285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ΧΡΥΣΑ ΔΑΣΚΑΛΑΚΗ</a:t>
            </a:r>
          </a:p>
          <a:p>
            <a:r>
              <a:rPr lang="el-G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ΠΡ/ΝΗ ΓΕΝΙΚΗΣ  ΔΙΕΥΘΥΝΣΗΣ ΑΝΑΠΤΥΞΙΑΚΟΥ ΠΡΟΓΡΑΜΜΑΤΙΣΜΟΥ</a:t>
            </a:r>
          </a:p>
          <a:p>
            <a:r>
              <a:rPr lang="el-G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ΠΕΡΙΦΕΡΕΙΑΣ ΚΡΗΤΗΣ </a:t>
            </a:r>
            <a:r>
              <a:rPr lang="el-G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7F577EB-DF0E-484B-8683-A5F8A7C5E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84709" cy="6884709"/>
          </a:xfrm>
          <a:prstGeom prst="rect">
            <a:avLst/>
          </a:prstGeom>
          <a:solidFill>
            <a:srgbClr val="FFFFFF">
              <a:alpha val="69804"/>
            </a:srgbClr>
          </a:solidFill>
        </p:spPr>
      </p:pic>
    </p:spTree>
    <p:extLst>
      <p:ext uri="{BB962C8B-B14F-4D97-AF65-F5344CB8AC3E}">
        <p14:creationId xmlns:p14="http://schemas.microsoft.com/office/powerpoint/2010/main" xmlns="" val="403543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614087195"/>
              </p:ext>
            </p:extLst>
          </p:nvPr>
        </p:nvGraphicFramePr>
        <p:xfrm>
          <a:off x="2628181" y="116056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9729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Γράφημα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9805782"/>
              </p:ext>
            </p:extLst>
          </p:nvPr>
        </p:nvGraphicFramePr>
        <p:xfrm>
          <a:off x="3710434" y="1140643"/>
          <a:ext cx="8271033" cy="508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xmlns="" val="695872774"/>
              </p:ext>
            </p:extLst>
          </p:nvPr>
        </p:nvGraphicFramePr>
        <p:xfrm>
          <a:off x="264726" y="1354260"/>
          <a:ext cx="3562556" cy="4586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Στρογγυλεμένο ορθογώνιο 4"/>
          <p:cNvSpPr/>
          <p:nvPr/>
        </p:nvSpPr>
        <p:spPr>
          <a:xfrm>
            <a:off x="7927942" y="3282166"/>
            <a:ext cx="2554664" cy="1261553"/>
          </a:xfrm>
          <a:prstGeom prst="roundRect">
            <a:avLst/>
          </a:prstGeom>
          <a:solidFill>
            <a:srgbClr val="339966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1166 </a:t>
            </a:r>
            <a:r>
              <a:rPr lang="el-G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Έργα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781.972.399,48 €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913795" y="143933"/>
            <a:ext cx="10353762" cy="651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Επιχειρησιακό Πρόγραμμα 2021 - 2023</a:t>
            </a:r>
          </a:p>
        </p:txBody>
      </p:sp>
    </p:spTree>
    <p:extLst>
      <p:ext uri="{BB962C8B-B14F-4D97-AF65-F5344CB8AC3E}">
        <p14:creationId xmlns:p14="http://schemas.microsoft.com/office/powerpoint/2010/main" xmlns="" val="166226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Γράφημα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1774401"/>
              </p:ext>
            </p:extLst>
          </p:nvPr>
        </p:nvGraphicFramePr>
        <p:xfrm>
          <a:off x="631596" y="1008668"/>
          <a:ext cx="11151522" cy="545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Τίτλος 1"/>
          <p:cNvSpPr txBox="1">
            <a:spLocks/>
          </p:cNvSpPr>
          <p:nvPr/>
        </p:nvSpPr>
        <p:spPr>
          <a:xfrm>
            <a:off x="1052671" y="87372"/>
            <a:ext cx="10353762" cy="651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Επιχειρησιακό Πρόγραμμα - Έργα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ανά Φορέα Υλοποίησης </a:t>
            </a:r>
          </a:p>
        </p:txBody>
      </p:sp>
      <p:graphicFrame>
        <p:nvGraphicFramePr>
          <p:cNvPr id="5" name="Γράφημα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0140961"/>
              </p:ext>
            </p:extLst>
          </p:nvPr>
        </p:nvGraphicFramePr>
        <p:xfrm>
          <a:off x="468596" y="739305"/>
          <a:ext cx="11314522" cy="325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610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7575107"/>
              </p:ext>
            </p:extLst>
          </p:nvPr>
        </p:nvGraphicFramePr>
        <p:xfrm>
          <a:off x="465963" y="1087529"/>
          <a:ext cx="11223273" cy="5382937"/>
        </p:xfrm>
        <a:graphic>
          <a:graphicData uri="http://schemas.openxmlformats.org/drawingml/2006/table">
            <a:tbl>
              <a:tblPr/>
              <a:tblGrid>
                <a:gridCol w="212027">
                  <a:extLst>
                    <a:ext uri="{9D8B030D-6E8A-4147-A177-3AD203B41FA5}">
                      <a16:colId xmlns:a16="http://schemas.microsoft.com/office/drawing/2014/main" xmlns="" val="1926509235"/>
                    </a:ext>
                  </a:extLst>
                </a:gridCol>
                <a:gridCol w="1356971">
                  <a:extLst>
                    <a:ext uri="{9D8B030D-6E8A-4147-A177-3AD203B41FA5}">
                      <a16:colId xmlns:a16="http://schemas.microsoft.com/office/drawing/2014/main" xmlns="" val="1026208480"/>
                    </a:ext>
                  </a:extLst>
                </a:gridCol>
                <a:gridCol w="6552858">
                  <a:extLst>
                    <a:ext uri="{9D8B030D-6E8A-4147-A177-3AD203B41FA5}">
                      <a16:colId xmlns:a16="http://schemas.microsoft.com/office/drawing/2014/main" xmlns="" val="4043472243"/>
                    </a:ext>
                  </a:extLst>
                </a:gridCol>
                <a:gridCol w="1065228">
                  <a:extLst>
                    <a:ext uri="{9D8B030D-6E8A-4147-A177-3AD203B41FA5}">
                      <a16:colId xmlns:a16="http://schemas.microsoft.com/office/drawing/2014/main" xmlns="" val="1340084267"/>
                    </a:ext>
                  </a:extLst>
                </a:gridCol>
                <a:gridCol w="1824162">
                  <a:extLst>
                    <a:ext uri="{9D8B030D-6E8A-4147-A177-3AD203B41FA5}">
                      <a16:colId xmlns:a16="http://schemas.microsoft.com/office/drawing/2014/main" xmlns="" val="30039516"/>
                    </a:ext>
                  </a:extLst>
                </a:gridCol>
                <a:gridCol w="212027">
                  <a:extLst>
                    <a:ext uri="{9D8B030D-6E8A-4147-A177-3AD203B41FA5}">
                      <a16:colId xmlns:a16="http://schemas.microsoft.com/office/drawing/2014/main" xmlns="" val="961298871"/>
                    </a:ext>
                  </a:extLst>
                </a:gridCol>
              </a:tblGrid>
              <a:tr h="79530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ΑΞΟΝΑΣ 1: Περιβάλλον και Ποιότητα Ζωής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l-G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Έργα</a:t>
                      </a:r>
                      <a:endParaRPr lang="el-G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l-G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Προϋπολογισμός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2594876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1.1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Ανάδειξη φυσικών και πολιτιστικών πόρων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l-G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438" marR="100438" marT="139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13.569.881,00 €</a:t>
                      </a:r>
                      <a:endParaRPr lang="el-G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438" marR="100438" marT="139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4122253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1.2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Βιώσιμη - φιλική στο κλίμα και ισόρροπη χωρική οργάνωση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l-G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438" marR="100438" marT="139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3.731.552,66 €</a:t>
                      </a:r>
                      <a:endParaRPr lang="el-G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438" marR="100438" marT="139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7906521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1.3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Ανάπτυξη  Βιώσιμων  Μεταφορικών Υποδομών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l-G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438" marR="100438" marT="139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155.506.384,01 €</a:t>
                      </a:r>
                      <a:endParaRPr lang="el-G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438" marR="100438" marT="139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6331022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1.4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Επιτάχυνση της Ενεργειακής αναβάθμισης, Γαλάζια &amp; Πράσινη Ανάπτυξη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l-G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438" marR="100438" marT="139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4.015.828,38 €</a:t>
                      </a:r>
                      <a:endParaRPr lang="el-GR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438" marR="100438" marT="139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386604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1.5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Βιώσιμη διαχείριση υδάτων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</a:t>
                      </a:r>
                      <a:endParaRPr lang="el-G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438" marR="100438" marT="139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33.899.577,11 €</a:t>
                      </a:r>
                      <a:endParaRPr lang="el-G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438" marR="100438" marT="139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427757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1.6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Ανάπτυξη  Βιώσιμων  Περιβαλλοντικών  Υποδομών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l-GR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438" marR="100438" marT="139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27.552.818,56 €</a:t>
                      </a:r>
                      <a:endParaRPr lang="el-G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438" marR="100438" marT="139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1613236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1.7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Πρόληψη  και διαχείριση επιπτώσεων κλιματικής αλλαγής και απειλών από καταστροφές 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260</a:t>
                      </a:r>
                      <a:endParaRPr lang="el-G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438" marR="100438" marT="139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186.687.058,86 €</a:t>
                      </a:r>
                      <a:endParaRPr lang="el-G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438" marR="100438" marT="139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515498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1.8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Οριζόντιες δράσεις του Άξονα 1 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437</a:t>
                      </a:r>
                      <a:endParaRPr lang="el-G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438" marR="100438" marT="139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157.326.517,39 €</a:t>
                      </a:r>
                      <a:endParaRPr lang="el-G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438" marR="100438" marT="139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629222"/>
                  </a:ext>
                </a:extLst>
              </a:tr>
              <a:tr h="253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786687"/>
                  </a:ext>
                </a:extLst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Επιχειρησιακού Προγράμματος ανά Άξονα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767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9394385"/>
              </p:ext>
            </p:extLst>
          </p:nvPr>
        </p:nvGraphicFramePr>
        <p:xfrm>
          <a:off x="465963" y="1087529"/>
          <a:ext cx="11223273" cy="5413037"/>
        </p:xfrm>
        <a:graphic>
          <a:graphicData uri="http://schemas.openxmlformats.org/drawingml/2006/table">
            <a:tbl>
              <a:tblPr/>
              <a:tblGrid>
                <a:gridCol w="212027">
                  <a:extLst>
                    <a:ext uri="{9D8B030D-6E8A-4147-A177-3AD203B41FA5}">
                      <a16:colId xmlns:a16="http://schemas.microsoft.com/office/drawing/2014/main" xmlns="" val="1926509235"/>
                    </a:ext>
                  </a:extLst>
                </a:gridCol>
                <a:gridCol w="1356971">
                  <a:extLst>
                    <a:ext uri="{9D8B030D-6E8A-4147-A177-3AD203B41FA5}">
                      <a16:colId xmlns:a16="http://schemas.microsoft.com/office/drawing/2014/main" xmlns="" val="1026208480"/>
                    </a:ext>
                  </a:extLst>
                </a:gridCol>
                <a:gridCol w="6552858">
                  <a:extLst>
                    <a:ext uri="{9D8B030D-6E8A-4147-A177-3AD203B41FA5}">
                      <a16:colId xmlns:a16="http://schemas.microsoft.com/office/drawing/2014/main" xmlns="" val="4043472243"/>
                    </a:ext>
                  </a:extLst>
                </a:gridCol>
                <a:gridCol w="1065228">
                  <a:extLst>
                    <a:ext uri="{9D8B030D-6E8A-4147-A177-3AD203B41FA5}">
                      <a16:colId xmlns:a16="http://schemas.microsoft.com/office/drawing/2014/main" xmlns="" val="1340084267"/>
                    </a:ext>
                  </a:extLst>
                </a:gridCol>
                <a:gridCol w="1824162">
                  <a:extLst>
                    <a:ext uri="{9D8B030D-6E8A-4147-A177-3AD203B41FA5}">
                      <a16:colId xmlns:a16="http://schemas.microsoft.com/office/drawing/2014/main" xmlns="" val="30039516"/>
                    </a:ext>
                  </a:extLst>
                </a:gridCol>
                <a:gridCol w="212027">
                  <a:extLst>
                    <a:ext uri="{9D8B030D-6E8A-4147-A177-3AD203B41FA5}">
                      <a16:colId xmlns:a16="http://schemas.microsoft.com/office/drawing/2014/main" xmlns="" val="961298871"/>
                    </a:ext>
                  </a:extLst>
                </a:gridCol>
              </a:tblGrid>
              <a:tr h="79530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2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ΑΞΟΝΑΣ 2: Κοινωνική μέριμνα, Υγεία, Εκπαίδευση, </a:t>
                      </a:r>
                      <a:br>
                        <a:rPr lang="el-GR" sz="2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l-GR" sz="2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Δια βίου μάθηση, Πολιτισμός &amp; Αθλητισμός </a:t>
                      </a:r>
                      <a:endParaRPr lang="el-GR" sz="2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l-G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Έργα</a:t>
                      </a:r>
                      <a:endParaRPr lang="el-G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l-G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Προϋπολογισμός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2594876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2.1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Αναβάθμιση ποιότητας στις παρεχόμενες υπηρεσίες υγείας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2" marR="73462" marT="1020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12.842.517,50 €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2" marR="73462" marT="1020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4122253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2.2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Αντιμετώπιση της Γήρανσης πληθυσμού - Ανανέωση Πληθυσμού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2" marR="73462" marT="1020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20.767.637,78 €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2" marR="73462" marT="1020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7906521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2.3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Ανάσχεση της Μετανάστευσης ταλέντων και ατόμων υψηλής εξειδίκευσης και ενίσχυση ευκαιριών για νέους 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2" marR="73462" marT="1020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5.456.427,38 €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2" marR="73462" marT="1020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6331022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2.4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Διασφάλιση των δικαιωμάτων των μειονεκτούντων ομάδων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2" marR="73462" marT="1020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7.726.633,30 €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2" marR="73462" marT="1020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386604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2.5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Ενίσχυση της Κοινωνικής Καινοτομίας Προσαρμογής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2" marR="73462" marT="1020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510.787,53 €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2" marR="73462" marT="1020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427757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2.6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Αντιμετώπιση των νέων κοινωνικών ανισοτήτων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2" marR="73462" marT="1020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400.000,00 €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2" marR="73462" marT="1020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1613236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2.7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Καταγραφή και παρακολούθηση 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των </a:t>
                      </a: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κοινωνικών τάσεων και συμπεριφορών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2" marR="73462" marT="1020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11.645.710,57 €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2" marR="73462" marT="1020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515498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2.8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Οριζόντιες δράσεις του Άξονα 2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2" marR="73462" marT="1020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12.842.517,50 €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2" marR="73462" marT="1020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629222"/>
                  </a:ext>
                </a:extLst>
              </a:tr>
              <a:tr h="253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786687"/>
                  </a:ext>
                </a:extLst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Επιχειρησιακού Προγράμματος ανά Άξονα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24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7991281"/>
              </p:ext>
            </p:extLst>
          </p:nvPr>
        </p:nvGraphicFramePr>
        <p:xfrm>
          <a:off x="465963" y="1087529"/>
          <a:ext cx="11223273" cy="4834103"/>
        </p:xfrm>
        <a:graphic>
          <a:graphicData uri="http://schemas.openxmlformats.org/drawingml/2006/table">
            <a:tbl>
              <a:tblPr/>
              <a:tblGrid>
                <a:gridCol w="212027">
                  <a:extLst>
                    <a:ext uri="{9D8B030D-6E8A-4147-A177-3AD203B41FA5}">
                      <a16:colId xmlns:a16="http://schemas.microsoft.com/office/drawing/2014/main" xmlns="" val="1926509235"/>
                    </a:ext>
                  </a:extLst>
                </a:gridCol>
                <a:gridCol w="1356971">
                  <a:extLst>
                    <a:ext uri="{9D8B030D-6E8A-4147-A177-3AD203B41FA5}">
                      <a16:colId xmlns:a16="http://schemas.microsoft.com/office/drawing/2014/main" xmlns="" val="1026208480"/>
                    </a:ext>
                  </a:extLst>
                </a:gridCol>
                <a:gridCol w="6552858">
                  <a:extLst>
                    <a:ext uri="{9D8B030D-6E8A-4147-A177-3AD203B41FA5}">
                      <a16:colId xmlns:a16="http://schemas.microsoft.com/office/drawing/2014/main" xmlns="" val="4043472243"/>
                    </a:ext>
                  </a:extLst>
                </a:gridCol>
                <a:gridCol w="1065228">
                  <a:extLst>
                    <a:ext uri="{9D8B030D-6E8A-4147-A177-3AD203B41FA5}">
                      <a16:colId xmlns:a16="http://schemas.microsoft.com/office/drawing/2014/main" xmlns="" val="1340084267"/>
                    </a:ext>
                  </a:extLst>
                </a:gridCol>
                <a:gridCol w="1824162">
                  <a:extLst>
                    <a:ext uri="{9D8B030D-6E8A-4147-A177-3AD203B41FA5}">
                      <a16:colId xmlns:a16="http://schemas.microsoft.com/office/drawing/2014/main" xmlns="" val="30039516"/>
                    </a:ext>
                  </a:extLst>
                </a:gridCol>
                <a:gridCol w="212027">
                  <a:extLst>
                    <a:ext uri="{9D8B030D-6E8A-4147-A177-3AD203B41FA5}">
                      <a16:colId xmlns:a16="http://schemas.microsoft.com/office/drawing/2014/main" xmlns="" val="961298871"/>
                    </a:ext>
                  </a:extLst>
                </a:gridCol>
              </a:tblGrid>
              <a:tr h="103350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ΑΞΟΝΑΣ 3: Οικονομία και Απασχόληση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l-G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Έργα</a:t>
                      </a:r>
                      <a:endParaRPr lang="el-G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l-G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Προϋπολογισμός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2594876"/>
                  </a:ext>
                </a:extLst>
              </a:tr>
              <a:tr h="850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3.1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Εξειδίκευση οικονομίας, Ανάπτυξη Καινοτομίας και Ανάπτυξη ολοκληρωμένων αλυσίδων 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838" marR="136838" marT="19005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105.891.619,67 €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838" marR="136838" marT="19005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4122253"/>
                  </a:ext>
                </a:extLst>
              </a:tr>
              <a:tr h="850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3.2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Μετάβαση στην Κυκλική οικονομία - Αξιοποίηση των Πόρων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838" marR="136838" marT="19005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373.298,40 €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838" marR="136838" marT="19005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7906521"/>
                  </a:ext>
                </a:extLst>
              </a:tr>
              <a:tr h="850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3.3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Προώθηση της ψηφιακής σύγκλισης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838" marR="136838" marT="19005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832.625,00 €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838" marR="136838" marT="19005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6331022"/>
                  </a:ext>
                </a:extLst>
              </a:tr>
              <a:tr h="850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3.4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Οριζόντιες δράσεις του Άξονα 3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838" marR="136838" marT="19005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545.260,00 €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838" marR="136838" marT="19005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386604"/>
                  </a:ext>
                </a:extLst>
              </a:tr>
              <a:tr h="3980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786687"/>
                  </a:ext>
                </a:extLst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5515" y="143933"/>
            <a:ext cx="10353762" cy="651933"/>
          </a:xfrm>
        </p:spPr>
        <p:txBody>
          <a:bodyPr/>
          <a:lstStyle/>
          <a:p>
            <a:r>
              <a:rPr lang="el-GR" dirty="0" smtClean="0"/>
              <a:t>Κατανομή Επιχειρησιακού Προγράμματος ανά Άξονα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362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3742531"/>
              </p:ext>
            </p:extLst>
          </p:nvPr>
        </p:nvGraphicFramePr>
        <p:xfrm>
          <a:off x="465963" y="1087529"/>
          <a:ext cx="11223273" cy="4871810"/>
        </p:xfrm>
        <a:graphic>
          <a:graphicData uri="http://schemas.openxmlformats.org/drawingml/2006/table">
            <a:tbl>
              <a:tblPr/>
              <a:tblGrid>
                <a:gridCol w="212027">
                  <a:extLst>
                    <a:ext uri="{9D8B030D-6E8A-4147-A177-3AD203B41FA5}">
                      <a16:colId xmlns:a16="http://schemas.microsoft.com/office/drawing/2014/main" xmlns="" val="1926509235"/>
                    </a:ext>
                  </a:extLst>
                </a:gridCol>
                <a:gridCol w="1356971">
                  <a:extLst>
                    <a:ext uri="{9D8B030D-6E8A-4147-A177-3AD203B41FA5}">
                      <a16:colId xmlns:a16="http://schemas.microsoft.com/office/drawing/2014/main" xmlns="" val="1026208480"/>
                    </a:ext>
                  </a:extLst>
                </a:gridCol>
                <a:gridCol w="6552858">
                  <a:extLst>
                    <a:ext uri="{9D8B030D-6E8A-4147-A177-3AD203B41FA5}">
                      <a16:colId xmlns:a16="http://schemas.microsoft.com/office/drawing/2014/main" xmlns="" val="4043472243"/>
                    </a:ext>
                  </a:extLst>
                </a:gridCol>
                <a:gridCol w="1065228">
                  <a:extLst>
                    <a:ext uri="{9D8B030D-6E8A-4147-A177-3AD203B41FA5}">
                      <a16:colId xmlns:a16="http://schemas.microsoft.com/office/drawing/2014/main" xmlns="" val="1340084267"/>
                    </a:ext>
                  </a:extLst>
                </a:gridCol>
                <a:gridCol w="1824162">
                  <a:extLst>
                    <a:ext uri="{9D8B030D-6E8A-4147-A177-3AD203B41FA5}">
                      <a16:colId xmlns:a16="http://schemas.microsoft.com/office/drawing/2014/main" xmlns="" val="30039516"/>
                    </a:ext>
                  </a:extLst>
                </a:gridCol>
                <a:gridCol w="212027">
                  <a:extLst>
                    <a:ext uri="{9D8B030D-6E8A-4147-A177-3AD203B41FA5}">
                      <a16:colId xmlns:a16="http://schemas.microsoft.com/office/drawing/2014/main" xmlns="" val="961298871"/>
                    </a:ext>
                  </a:extLst>
                </a:gridCol>
              </a:tblGrid>
              <a:tr h="107120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ΑΞΟΝΑΣ 4: Βελτίωση της Διοικητικής Ικανότητας</a:t>
                      </a:r>
                      <a:br>
                        <a:rPr lang="el-GR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l-GR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και της Οικονομικής Κατάστασης της Περιφέρειας </a:t>
                      </a:r>
                      <a:endParaRPr lang="el-GR" sz="2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l-G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Έργα</a:t>
                      </a:r>
                      <a:endParaRPr lang="el-G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l-G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Προϋπολογισμός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2594876"/>
                  </a:ext>
                </a:extLst>
              </a:tr>
              <a:tr h="850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3.1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Εξειδίκευση οικονομίας, Ανάπτυξη Καινοτομίας και Ανάπτυξη ολοκληρωμένων αλυσίδων 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63" marR="86763" marT="120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18.646.900,99 €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63" marR="86763" marT="120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4122253"/>
                  </a:ext>
                </a:extLst>
              </a:tr>
              <a:tr h="850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3.2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Μετάβαση στην Κυκλική οικονομία - Αξιοποίηση των Πόρων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63" marR="86763" marT="120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333.784,55 €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63" marR="86763" marT="120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7906521"/>
                  </a:ext>
                </a:extLst>
              </a:tr>
              <a:tr h="850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3.3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Προώθηση της ψηφιακής σύγκλισης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63" marR="86763" marT="120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1.020.000,00 €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63" marR="86763" marT="120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6331022"/>
                  </a:ext>
                </a:extLst>
              </a:tr>
              <a:tr h="850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3.4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Οριζόντιες δράσεις του Άξονα 3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63" marR="86763" marT="120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12.689.578,84 €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63" marR="86763" marT="1205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386604"/>
                  </a:ext>
                </a:extLst>
              </a:tr>
              <a:tr h="3980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786687"/>
                  </a:ext>
                </a:extLst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Επιχειρησιακού Προγράμματος ανά Άξονα 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42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913794" y="115653"/>
            <a:ext cx="10353762" cy="651933"/>
          </a:xfrm>
        </p:spPr>
        <p:txBody>
          <a:bodyPr/>
          <a:lstStyle/>
          <a:p>
            <a:r>
              <a:rPr lang="el-GR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Πηγές Χρηματοδότησης Επιχειρησιακού Προγράμματος 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79" y="934043"/>
            <a:ext cx="10059272" cy="57063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6563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Γράφημα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2610576"/>
              </p:ext>
            </p:extLst>
          </p:nvPr>
        </p:nvGraphicFramePr>
        <p:xfrm>
          <a:off x="3710434" y="1140643"/>
          <a:ext cx="8271033" cy="508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Διάγραμμα 3"/>
          <p:cNvGraphicFramePr/>
          <p:nvPr>
            <p:extLst/>
          </p:nvPr>
        </p:nvGraphicFramePr>
        <p:xfrm>
          <a:off x="264726" y="1354260"/>
          <a:ext cx="3562556" cy="4586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Στρογγυλεμένο ορθογώνιο 4"/>
          <p:cNvSpPr/>
          <p:nvPr/>
        </p:nvSpPr>
        <p:spPr>
          <a:xfrm>
            <a:off x="8285356" y="4401082"/>
            <a:ext cx="2554664" cy="12615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 Δράσεις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101.232.868,00 €</a:t>
            </a: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913795" y="143933"/>
            <a:ext cx="10353762" cy="651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Προγραμματιζόμενες (προς ένταξη) Δράσεις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75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514509158"/>
              </p:ext>
            </p:extLst>
          </p:nvPr>
        </p:nvGraphicFramePr>
        <p:xfrm>
          <a:off x="2628181" y="116056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9487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xmlns="" val="1893259588"/>
              </p:ext>
            </p:extLst>
          </p:nvPr>
        </p:nvGraphicFramePr>
        <p:xfrm>
          <a:off x="95044" y="1171950"/>
          <a:ext cx="44376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32670" y="685350"/>
            <a:ext cx="1930400" cy="3708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Φάση Σύνθεσης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4962" y="685350"/>
            <a:ext cx="1930400" cy="3708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Φάση Ανάλυσης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9" name="Ομάδα 58"/>
          <p:cNvGrpSpPr/>
          <p:nvPr/>
        </p:nvGrpSpPr>
        <p:grpSpPr>
          <a:xfrm>
            <a:off x="6567947" y="1171950"/>
            <a:ext cx="5260259" cy="5395550"/>
            <a:chOff x="6567947" y="965473"/>
            <a:chExt cx="5260259" cy="5395550"/>
          </a:xfrm>
        </p:grpSpPr>
        <p:sp>
          <p:nvSpPr>
            <p:cNvPr id="24" name="Στρογγυλεμένο ορθογώνιο 23"/>
            <p:cNvSpPr/>
            <p:nvPr/>
          </p:nvSpPr>
          <p:spPr>
            <a:xfrm>
              <a:off x="6931742" y="965473"/>
              <a:ext cx="4896464" cy="53955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Γωνιώδης σύνδεση 25"/>
            <p:cNvCxnSpPr>
              <a:endCxn id="24" idx="1"/>
            </p:cNvCxnSpPr>
            <p:nvPr/>
          </p:nvCxnSpPr>
          <p:spPr>
            <a:xfrm>
              <a:off x="6567947" y="1531540"/>
              <a:ext cx="363795" cy="2131708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Γωνιώδης σύνδεση 31"/>
            <p:cNvCxnSpPr>
              <a:stCxn id="20" idx="3"/>
              <a:endCxn id="24" idx="1"/>
            </p:cNvCxnSpPr>
            <p:nvPr/>
          </p:nvCxnSpPr>
          <p:spPr>
            <a:xfrm>
              <a:off x="6567947" y="2965671"/>
              <a:ext cx="363795" cy="69757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Γωνιώδης σύνδεση 34"/>
            <p:cNvCxnSpPr>
              <a:endCxn id="24" idx="1"/>
            </p:cNvCxnSpPr>
            <p:nvPr/>
          </p:nvCxnSpPr>
          <p:spPr>
            <a:xfrm flipV="1">
              <a:off x="6567947" y="3663248"/>
              <a:ext cx="363795" cy="73901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Γωνιώδης σύνδεση 37"/>
            <p:cNvCxnSpPr>
              <a:endCxn id="24" idx="1"/>
            </p:cNvCxnSpPr>
            <p:nvPr/>
          </p:nvCxnSpPr>
          <p:spPr>
            <a:xfrm flipV="1">
              <a:off x="6567947" y="3663248"/>
              <a:ext cx="363795" cy="217437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1" name="Διάγραμμα 50"/>
          <p:cNvGraphicFramePr/>
          <p:nvPr>
            <p:extLst>
              <p:ext uri="{D42A27DB-BD31-4B8C-83A1-F6EECF244321}">
                <p14:modId xmlns:p14="http://schemas.microsoft.com/office/powerpoint/2010/main" xmlns="" val="2538690404"/>
              </p:ext>
            </p:extLst>
          </p:nvPr>
        </p:nvGraphicFramePr>
        <p:xfrm>
          <a:off x="7132958" y="2124531"/>
          <a:ext cx="4498602" cy="294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8635761" y="4522838"/>
            <a:ext cx="1422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Οριζόντιες Αρχές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Στρογγυλεμένο ορθογώνιο 52"/>
          <p:cNvSpPr/>
          <p:nvPr/>
        </p:nvSpPr>
        <p:spPr>
          <a:xfrm>
            <a:off x="7216877" y="5515895"/>
            <a:ext cx="4424517" cy="5183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Προκλήσεις για τα επόμενα χρόνια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87773" y="686858"/>
            <a:ext cx="2282723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Πλαίσιο Στρατηγικής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Ισοσκελές τρίγωνο 57"/>
          <p:cNvSpPr/>
          <p:nvPr/>
        </p:nvSpPr>
        <p:spPr>
          <a:xfrm>
            <a:off x="7132959" y="1414114"/>
            <a:ext cx="4508436" cy="640827"/>
          </a:xfrm>
          <a:prstGeom prst="triangle">
            <a:avLst/>
          </a:prstGeom>
          <a:solidFill>
            <a:srgbClr val="F6F1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Όραμα</a:t>
            </a:r>
            <a:br>
              <a:rPr lang="el-GR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Τίτλος 1"/>
          <p:cNvSpPr>
            <a:spLocks noGrp="1"/>
          </p:cNvSpPr>
          <p:nvPr>
            <p:ph type="title"/>
          </p:nvPr>
        </p:nvSpPr>
        <p:spPr>
          <a:xfrm>
            <a:off x="933460" y="57791"/>
            <a:ext cx="10353762" cy="375147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Μεθοδολογική προσέγγιση Στρατηγικού Σχεδιασμού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4056087" y="1202939"/>
            <a:ext cx="2511860" cy="5374392"/>
            <a:chOff x="4056087" y="1202939"/>
            <a:chExt cx="2511860" cy="5374392"/>
          </a:xfrm>
        </p:grpSpPr>
        <p:graphicFrame>
          <p:nvGraphicFramePr>
            <p:cNvPr id="20" name="Διάγραμμα 19"/>
            <p:cNvGraphicFramePr/>
            <p:nvPr>
              <p:extLst>
                <p:ext uri="{D42A27DB-BD31-4B8C-83A1-F6EECF244321}">
                  <p14:modId xmlns:p14="http://schemas.microsoft.com/office/powerpoint/2010/main" xmlns="" val="3648559348"/>
                </p:ext>
              </p:extLst>
            </p:nvPr>
          </p:nvGraphicFramePr>
          <p:xfrm>
            <a:off x="4532670" y="2638914"/>
            <a:ext cx="2035277" cy="10664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cxnSp>
          <p:nvCxnSpPr>
            <p:cNvPr id="42" name="Ευθύγραμμο βέλος σύνδεσης 41"/>
            <p:cNvCxnSpPr/>
            <p:nvPr/>
          </p:nvCxnSpPr>
          <p:spPr>
            <a:xfrm>
              <a:off x="4092298" y="6034265"/>
              <a:ext cx="4403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ύγραμμο βέλος σύνδεσης 42"/>
            <p:cNvCxnSpPr/>
            <p:nvPr/>
          </p:nvCxnSpPr>
          <p:spPr>
            <a:xfrm>
              <a:off x="4056087" y="3163545"/>
              <a:ext cx="4403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Ευθύγραμμο βέλος σύνδεσης 43"/>
            <p:cNvCxnSpPr/>
            <p:nvPr/>
          </p:nvCxnSpPr>
          <p:spPr>
            <a:xfrm>
              <a:off x="4092298" y="4605996"/>
              <a:ext cx="4403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ύγραμμο βέλος σύνδεσης 44"/>
            <p:cNvCxnSpPr/>
            <p:nvPr/>
          </p:nvCxnSpPr>
          <p:spPr>
            <a:xfrm>
              <a:off x="4056087" y="1728185"/>
              <a:ext cx="4403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" name="Διάγραμμα 60"/>
            <p:cNvGraphicFramePr/>
            <p:nvPr>
              <p:extLst>
                <p:ext uri="{D42A27DB-BD31-4B8C-83A1-F6EECF244321}">
                  <p14:modId xmlns:p14="http://schemas.microsoft.com/office/powerpoint/2010/main" xmlns="" val="3704072850"/>
                </p:ext>
              </p:extLst>
            </p:nvPr>
          </p:nvGraphicFramePr>
          <p:xfrm>
            <a:off x="4532670" y="4074889"/>
            <a:ext cx="2035277" cy="10664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graphicFrame>
          <p:nvGraphicFramePr>
            <p:cNvPr id="62" name="Διάγραμμα 61"/>
            <p:cNvGraphicFramePr/>
            <p:nvPr>
              <p:extLst>
                <p:ext uri="{D42A27DB-BD31-4B8C-83A1-F6EECF244321}">
                  <p14:modId xmlns:p14="http://schemas.microsoft.com/office/powerpoint/2010/main" xmlns="" val="1302747700"/>
                </p:ext>
              </p:extLst>
            </p:nvPr>
          </p:nvGraphicFramePr>
          <p:xfrm>
            <a:off x="4532670" y="1202939"/>
            <a:ext cx="2035277" cy="10664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graphicFrame>
          <p:nvGraphicFramePr>
            <p:cNvPr id="63" name="Διάγραμμα 62"/>
            <p:cNvGraphicFramePr/>
            <p:nvPr>
              <p:extLst>
                <p:ext uri="{D42A27DB-BD31-4B8C-83A1-F6EECF244321}">
                  <p14:modId xmlns:p14="http://schemas.microsoft.com/office/powerpoint/2010/main" xmlns="" val="1578735356"/>
                </p:ext>
              </p:extLst>
            </p:nvPr>
          </p:nvGraphicFramePr>
          <p:xfrm>
            <a:off x="4532670" y="5510863"/>
            <a:ext cx="2035277" cy="10664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105245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Προϋπολογισμός Περιφέρειας Κρήτης (σε εκ. ευρώ)</a:t>
            </a:r>
            <a:endParaRPr lang="en-US" dirty="0"/>
          </a:p>
        </p:txBody>
      </p:sp>
      <p:graphicFrame>
        <p:nvGraphicFramePr>
          <p:cNvPr id="6" name="Θέση περιεχομένου 3">
            <a:extLst>
              <a:ext uri="{FF2B5EF4-FFF2-40B4-BE49-F238E27FC236}">
                <a16:creationId xmlns:a16="http://schemas.microsoft.com/office/drawing/2014/main" xmlns="" id="{BAEF1A28-DFE3-4A61-9098-D2A0F28F0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7030290"/>
              </p:ext>
            </p:extLst>
          </p:nvPr>
        </p:nvGraphicFramePr>
        <p:xfrm>
          <a:off x="527901" y="1206631"/>
          <a:ext cx="11161336" cy="5326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7243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244511976"/>
              </p:ext>
            </p:extLst>
          </p:nvPr>
        </p:nvGraphicFramePr>
        <p:xfrm>
          <a:off x="2628181" y="116056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0584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Γράφημα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6665991"/>
              </p:ext>
            </p:extLst>
          </p:nvPr>
        </p:nvGraphicFramePr>
        <p:xfrm>
          <a:off x="3710434" y="1140643"/>
          <a:ext cx="8271033" cy="508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Διάγραμμα 3"/>
          <p:cNvGraphicFramePr/>
          <p:nvPr>
            <p:extLst/>
          </p:nvPr>
        </p:nvGraphicFramePr>
        <p:xfrm>
          <a:off x="264726" y="1354260"/>
          <a:ext cx="3562556" cy="4586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Στρογγυλεμένο ορθογώνιο 4"/>
          <p:cNvSpPr/>
          <p:nvPr/>
        </p:nvSpPr>
        <p:spPr>
          <a:xfrm>
            <a:off x="8474352" y="3984693"/>
            <a:ext cx="2554664" cy="12615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1441  Έργα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834.671.006,29 €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913795" y="143933"/>
            <a:ext cx="10353762" cy="651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Ετήσιο Σχέδιο Δράσης 2021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6688528" y="5854245"/>
            <a:ext cx="5354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*Από </a:t>
            </a:r>
            <a:r>
              <a:rPr lang="el-G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1441 έργα του Ετήσιου Σχεδίου Δράσης (2021)  αφαιρούνται </a:t>
            </a:r>
            <a:r>
              <a:rPr lang="el-GR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275 ολοκληρωμένα έργα, </a:t>
            </a:r>
            <a:r>
              <a:rPr lang="el-G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προϋπολογισμού  52.698.606,81 </a:t>
            </a:r>
            <a:r>
              <a:rPr lang="el-GR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€, </a:t>
            </a:r>
            <a:r>
              <a:rPr lang="el-G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μένουν </a:t>
            </a:r>
            <a:r>
              <a:rPr lang="el-GR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1166 έργα του Προγράμματος.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22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P spid="5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1052671" y="87372"/>
            <a:ext cx="10353762" cy="651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Ετήσιο Σχέδιο Δράσης 2021 ανά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Φορέα Υλοποίησης </a:t>
            </a:r>
          </a:p>
        </p:txBody>
      </p:sp>
      <p:graphicFrame>
        <p:nvGraphicFramePr>
          <p:cNvPr id="6" name="Γράφημα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4370411"/>
              </p:ext>
            </p:extLst>
          </p:nvPr>
        </p:nvGraphicFramePr>
        <p:xfrm>
          <a:off x="622169" y="810705"/>
          <a:ext cx="10878532" cy="549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4211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676807332"/>
              </p:ext>
            </p:extLst>
          </p:nvPr>
        </p:nvGraphicFramePr>
        <p:xfrm>
          <a:off x="2628181" y="116056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9607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Γράφημα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5759166"/>
              </p:ext>
            </p:extLst>
          </p:nvPr>
        </p:nvGraphicFramePr>
        <p:xfrm>
          <a:off x="3710434" y="1140643"/>
          <a:ext cx="8271033" cy="508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Διάγραμμα 3"/>
          <p:cNvGraphicFramePr/>
          <p:nvPr>
            <p:extLst/>
          </p:nvPr>
        </p:nvGraphicFramePr>
        <p:xfrm>
          <a:off x="264726" y="1354260"/>
          <a:ext cx="3562556" cy="4586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Στρογγυλεμένο ορθογώνιο 4"/>
          <p:cNvSpPr/>
          <p:nvPr/>
        </p:nvSpPr>
        <p:spPr>
          <a:xfrm>
            <a:off x="8267307" y="3480129"/>
            <a:ext cx="2554664" cy="12615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1196  Έργα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668.288.683,43 </a:t>
            </a:r>
            <a:r>
              <a:rPr lang="el-G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endParaRPr lang="el-G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913795" y="143933"/>
            <a:ext cx="10353762" cy="651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Ετήσιο Τεχνικό Πρόγραμμα 2021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6688528" y="5854245"/>
            <a:ext cx="5354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*Από τα 1196 έργα του Τεχνικού Προγράμματος </a:t>
            </a:r>
            <a:r>
              <a:rPr lang="el-GR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el-G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αφαιρούνται </a:t>
            </a:r>
            <a:r>
              <a:rPr lang="el-GR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234 ολοκληρωμένα έργα, προϋπολογισμού </a:t>
            </a:r>
            <a:r>
              <a:rPr lang="el-G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47.729.992,63 € και </a:t>
            </a:r>
            <a:r>
              <a:rPr lang="el-GR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μένουν 962 </a:t>
            </a:r>
            <a:r>
              <a:rPr lang="el-G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έργα</a:t>
            </a:r>
            <a:r>
              <a:rPr lang="el-GR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47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El"/>
        </p:bldSub>
      </p:bldGraphic>
      <p:bldGraphic spid="4" grpId="0">
        <p:bldAsOne/>
      </p:bldGraphic>
      <p:bldP spid="5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1052671" y="87372"/>
            <a:ext cx="10353762" cy="651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Ετήσιο Τεχνικό Πρόγραμμα 2021 ανά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Φορέα Υλοποίησης </a:t>
            </a:r>
          </a:p>
        </p:txBody>
      </p:sp>
      <p:graphicFrame>
        <p:nvGraphicFramePr>
          <p:cNvPr id="6" name="Γράφημα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4634456"/>
              </p:ext>
            </p:extLst>
          </p:nvPr>
        </p:nvGraphicFramePr>
        <p:xfrm>
          <a:off x="622169" y="1178351"/>
          <a:ext cx="10878532" cy="512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2613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107176502"/>
              </p:ext>
            </p:extLst>
          </p:nvPr>
        </p:nvGraphicFramePr>
        <p:xfrm>
          <a:off x="2628181" y="116056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4533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Θέση περιεχομένου 2">
            <a:extLst>
              <a:ext uri="{FF2B5EF4-FFF2-40B4-BE49-F238E27FC236}">
                <a16:creationId xmlns:a16="http://schemas.microsoft.com/office/drawing/2014/main" xmlns="" id="{421C7E22-48EE-4957-A10A-1F8313551A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7201784"/>
              </p:ext>
            </p:extLst>
          </p:nvPr>
        </p:nvGraphicFramePr>
        <p:xfrm>
          <a:off x="581181" y="1362945"/>
          <a:ext cx="10985508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Τίτλος 1"/>
          <p:cNvSpPr txBox="1">
            <a:spLocks/>
          </p:cNvSpPr>
          <p:nvPr/>
        </p:nvSpPr>
        <p:spPr>
          <a:xfrm>
            <a:off x="913795" y="143933"/>
            <a:ext cx="10353762" cy="651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Δείκτες Παρακολούθησης &amp; Αξιολόγησης </a:t>
            </a:r>
          </a:p>
        </p:txBody>
      </p:sp>
    </p:spTree>
    <p:extLst>
      <p:ext uri="{BB962C8B-B14F-4D97-AF65-F5344CB8AC3E}">
        <p14:creationId xmlns:p14="http://schemas.microsoft.com/office/powerpoint/2010/main" xmlns="" val="365250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Γράφημα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17789512"/>
              </p:ext>
            </p:extLst>
          </p:nvPr>
        </p:nvGraphicFramePr>
        <p:xfrm>
          <a:off x="311085" y="795867"/>
          <a:ext cx="11604395" cy="599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Τίτλος 1"/>
          <p:cNvSpPr txBox="1">
            <a:spLocks/>
          </p:cNvSpPr>
          <p:nvPr/>
        </p:nvSpPr>
        <p:spPr>
          <a:xfrm>
            <a:off x="913795" y="143933"/>
            <a:ext cx="10353762" cy="651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Πρώτοι 10 δείκτες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σε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χρήση (αριθμός έργων)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79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85060478"/>
              </p:ext>
            </p:extLst>
          </p:nvPr>
        </p:nvGraphicFramePr>
        <p:xfrm>
          <a:off x="2628181" y="116056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9542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217777" y="1447590"/>
            <a:ext cx="11745798" cy="460028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84C4A77B-190B-4B41-9DBD-CE69B2D1E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01" y="1800520"/>
            <a:ext cx="11436158" cy="4279769"/>
          </a:xfrm>
          <a:prstGeom prst="rect">
            <a:avLst/>
          </a:prstGeom>
        </p:spPr>
      </p:pic>
      <p:sp>
        <p:nvSpPr>
          <p:cNvPr id="7" name="Τίτλος 1"/>
          <p:cNvSpPr txBox="1">
            <a:spLocks/>
          </p:cNvSpPr>
          <p:nvPr/>
        </p:nvSpPr>
        <p:spPr>
          <a:xfrm>
            <a:off x="913795" y="143933"/>
            <a:ext cx="10353762" cy="651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Εν συνόψει…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02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πεξήγηση με σύννεφο"/>
          <p:cNvSpPr/>
          <p:nvPr/>
        </p:nvSpPr>
        <p:spPr>
          <a:xfrm>
            <a:off x="1613042" y="780836"/>
            <a:ext cx="9102904" cy="5034337"/>
          </a:xfrm>
          <a:prstGeom prst="cloudCallout">
            <a:avLst/>
          </a:prstGeom>
          <a:solidFill>
            <a:srgbClr val="2F7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Σας ευχαριστώ πολύ για την προσοχή σας !!!</a:t>
            </a:r>
            <a:endParaRPr lang="el-GR" sz="3200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Στρογγυλεμένο ορθογώνιο 10"/>
          <p:cNvSpPr/>
          <p:nvPr/>
        </p:nvSpPr>
        <p:spPr>
          <a:xfrm>
            <a:off x="414779" y="1219084"/>
            <a:ext cx="3412503" cy="48566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μετουσίωση της Στρατηγικής σε Δράσεις</a:t>
            </a:r>
            <a:endParaRPr lang="en-US" dirty="0"/>
          </a:p>
        </p:txBody>
      </p:sp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xmlns="" val="1987700366"/>
              </p:ext>
            </p:extLst>
          </p:nvPr>
        </p:nvGraphicFramePr>
        <p:xfrm>
          <a:off x="264726" y="1354260"/>
          <a:ext cx="3562556" cy="4586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Διάγραμμα 6"/>
          <p:cNvGraphicFramePr/>
          <p:nvPr>
            <p:extLst>
              <p:ext uri="{D42A27DB-BD31-4B8C-83A1-F6EECF244321}">
                <p14:modId xmlns:p14="http://schemas.microsoft.com/office/powerpoint/2010/main" xmlns="" val="168559476"/>
              </p:ext>
            </p:extLst>
          </p:nvPr>
        </p:nvGraphicFramePr>
        <p:xfrm>
          <a:off x="3977335" y="36927"/>
          <a:ext cx="7492215" cy="722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64342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1236561"/>
              </p:ext>
            </p:extLst>
          </p:nvPr>
        </p:nvGraphicFramePr>
        <p:xfrm>
          <a:off x="465963" y="1087529"/>
          <a:ext cx="11249426" cy="5413037"/>
        </p:xfrm>
        <a:graphic>
          <a:graphicData uri="http://schemas.openxmlformats.org/drawingml/2006/table">
            <a:tbl>
              <a:tblPr/>
              <a:tblGrid>
                <a:gridCol w="183017">
                  <a:extLst>
                    <a:ext uri="{9D8B030D-6E8A-4147-A177-3AD203B41FA5}">
                      <a16:colId xmlns:a16="http://schemas.microsoft.com/office/drawing/2014/main" xmlns="" val="1926509235"/>
                    </a:ext>
                  </a:extLst>
                </a:gridCol>
                <a:gridCol w="1171308">
                  <a:extLst>
                    <a:ext uri="{9D8B030D-6E8A-4147-A177-3AD203B41FA5}">
                      <a16:colId xmlns:a16="http://schemas.microsoft.com/office/drawing/2014/main" xmlns="" val="1026208480"/>
                    </a:ext>
                  </a:extLst>
                </a:gridCol>
                <a:gridCol w="6588600">
                  <a:extLst>
                    <a:ext uri="{9D8B030D-6E8A-4147-A177-3AD203B41FA5}">
                      <a16:colId xmlns:a16="http://schemas.microsoft.com/office/drawing/2014/main" xmlns="" val="4043472243"/>
                    </a:ext>
                  </a:extLst>
                </a:gridCol>
                <a:gridCol w="780871">
                  <a:extLst>
                    <a:ext uri="{9D8B030D-6E8A-4147-A177-3AD203B41FA5}">
                      <a16:colId xmlns:a16="http://schemas.microsoft.com/office/drawing/2014/main" xmlns="" val="1340084267"/>
                    </a:ext>
                  </a:extLst>
                </a:gridCol>
                <a:gridCol w="780871">
                  <a:extLst>
                    <a:ext uri="{9D8B030D-6E8A-4147-A177-3AD203B41FA5}">
                      <a16:colId xmlns:a16="http://schemas.microsoft.com/office/drawing/2014/main" xmlns="" val="30039516"/>
                    </a:ext>
                  </a:extLst>
                </a:gridCol>
                <a:gridCol w="780871">
                  <a:extLst>
                    <a:ext uri="{9D8B030D-6E8A-4147-A177-3AD203B41FA5}">
                      <a16:colId xmlns:a16="http://schemas.microsoft.com/office/drawing/2014/main" xmlns="" val="3490160300"/>
                    </a:ext>
                  </a:extLst>
                </a:gridCol>
                <a:gridCol w="780871">
                  <a:extLst>
                    <a:ext uri="{9D8B030D-6E8A-4147-A177-3AD203B41FA5}">
                      <a16:colId xmlns:a16="http://schemas.microsoft.com/office/drawing/2014/main" xmlns="" val="770775577"/>
                    </a:ext>
                  </a:extLst>
                </a:gridCol>
                <a:gridCol w="183017">
                  <a:extLst>
                    <a:ext uri="{9D8B030D-6E8A-4147-A177-3AD203B41FA5}">
                      <a16:colId xmlns:a16="http://schemas.microsoft.com/office/drawing/2014/main" xmlns="" val="961298871"/>
                    </a:ext>
                  </a:extLst>
                </a:gridCol>
              </a:tblGrid>
              <a:tr h="253544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ΑΞΟΝΑΣ 1: Περιβάλλον και Ποιότητα Ζωής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2594876"/>
                  </a:ext>
                </a:extLst>
              </a:tr>
              <a:tr h="541761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ΠΠ 1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ΠΠ 2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ΠΠ 3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ΠΠ 4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2401543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1.1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Ανάδειξη φυσικών και πολιτιστικών πόρων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4122253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1.2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Βιώσιμη - φιλική στο κλίμα και ισόρροπη χωρική οργάνωση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7906521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1.3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Ανάπτυξη  Βιώσιμων  Μεταφορικών Υποδομών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6331022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1.4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Επιτάχυνση της Ενεργειακής αναβάθμισης, Γαλάζια &amp; Πράσινη Ανάπτυξη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386604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1.5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Βιώσιμη διαχείριση υδάτων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427757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1.6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Ανάπτυξη  Βιώσιμων  Περιβαλλοντικών  Υποδομών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1613236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1.7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Πρόληψη  και διαχείριση επιπτώσεων κλιματικής αλλαγής και απειλών από καταστροφές 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515498"/>
                  </a:ext>
                </a:extLst>
              </a:tr>
              <a:tr h="541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1.8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Οριζόντιες δράσεις του Άξονα 1 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629222"/>
                  </a:ext>
                </a:extLst>
              </a:tr>
              <a:tr h="253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786687"/>
                  </a:ext>
                </a:extLst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Αντιστοίχιση Μέτρων σε Άξονες και Πεδία Πολιτικής – Άξονας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822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Αντιστοίχιση Μέτρων σε Άξονες και Πεδία Πολιτικής </a:t>
            </a:r>
            <a:r>
              <a:rPr lang="el-GR" dirty="0"/>
              <a:t>– Άξονας </a:t>
            </a:r>
            <a:r>
              <a:rPr lang="el-GR" dirty="0" smtClean="0"/>
              <a:t>2</a:t>
            </a:r>
            <a:endParaRPr lang="en-US" dirty="0"/>
          </a:p>
        </p:txBody>
      </p:sp>
      <p:graphicFrame>
        <p:nvGraphicFramePr>
          <p:cNvPr id="15" name="Πίνακας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3978374"/>
              </p:ext>
            </p:extLst>
          </p:nvPr>
        </p:nvGraphicFramePr>
        <p:xfrm>
          <a:off x="479025" y="1097281"/>
          <a:ext cx="11223301" cy="5403614"/>
        </p:xfrm>
        <a:graphic>
          <a:graphicData uri="http://schemas.openxmlformats.org/drawingml/2006/table">
            <a:tbl>
              <a:tblPr/>
              <a:tblGrid>
                <a:gridCol w="182592">
                  <a:extLst>
                    <a:ext uri="{9D8B030D-6E8A-4147-A177-3AD203B41FA5}">
                      <a16:colId xmlns:a16="http://schemas.microsoft.com/office/drawing/2014/main" xmlns="" val="2463808727"/>
                    </a:ext>
                  </a:extLst>
                </a:gridCol>
                <a:gridCol w="1168587">
                  <a:extLst>
                    <a:ext uri="{9D8B030D-6E8A-4147-A177-3AD203B41FA5}">
                      <a16:colId xmlns:a16="http://schemas.microsoft.com/office/drawing/2014/main" xmlns="" val="164025527"/>
                    </a:ext>
                  </a:extLst>
                </a:gridCol>
                <a:gridCol w="6573298">
                  <a:extLst>
                    <a:ext uri="{9D8B030D-6E8A-4147-A177-3AD203B41FA5}">
                      <a16:colId xmlns:a16="http://schemas.microsoft.com/office/drawing/2014/main" xmlns="" val="3807351658"/>
                    </a:ext>
                  </a:extLst>
                </a:gridCol>
                <a:gridCol w="779058">
                  <a:extLst>
                    <a:ext uri="{9D8B030D-6E8A-4147-A177-3AD203B41FA5}">
                      <a16:colId xmlns:a16="http://schemas.microsoft.com/office/drawing/2014/main" xmlns="" val="2915269909"/>
                    </a:ext>
                  </a:extLst>
                </a:gridCol>
                <a:gridCol w="779058">
                  <a:extLst>
                    <a:ext uri="{9D8B030D-6E8A-4147-A177-3AD203B41FA5}">
                      <a16:colId xmlns:a16="http://schemas.microsoft.com/office/drawing/2014/main" xmlns="" val="2725999058"/>
                    </a:ext>
                  </a:extLst>
                </a:gridCol>
                <a:gridCol w="779058">
                  <a:extLst>
                    <a:ext uri="{9D8B030D-6E8A-4147-A177-3AD203B41FA5}">
                      <a16:colId xmlns:a16="http://schemas.microsoft.com/office/drawing/2014/main" xmlns="" val="108311550"/>
                    </a:ext>
                  </a:extLst>
                </a:gridCol>
                <a:gridCol w="779058">
                  <a:extLst>
                    <a:ext uri="{9D8B030D-6E8A-4147-A177-3AD203B41FA5}">
                      <a16:colId xmlns:a16="http://schemas.microsoft.com/office/drawing/2014/main" xmlns="" val="800975432"/>
                    </a:ext>
                  </a:extLst>
                </a:gridCol>
                <a:gridCol w="182592">
                  <a:extLst>
                    <a:ext uri="{9D8B030D-6E8A-4147-A177-3AD203B41FA5}">
                      <a16:colId xmlns:a16="http://schemas.microsoft.com/office/drawing/2014/main" xmlns="" val="2464849279"/>
                    </a:ext>
                  </a:extLst>
                </a:gridCol>
              </a:tblGrid>
              <a:tr h="261730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ΑΞΟΝΑΣ 2: Κοινωνική μέριμνα, Υγεία, Εκπαίδευση, </a:t>
                      </a:r>
                      <a:br>
                        <a:rPr lang="el-GR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l-GR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Δια βίου μάθηση, Πολιτισμός &amp; Αθλητισμός 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8598622"/>
                  </a:ext>
                </a:extLst>
              </a:tr>
              <a:tr h="538076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ΠΠ 1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ΠΠ 2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ΠΠ 3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ΠΠ 4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5698994"/>
                  </a:ext>
                </a:extLst>
              </a:tr>
              <a:tr h="538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2.1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Αναβάθμιση ποιότητας στις παρεχόμενες υπηρεσίες υγείας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0806133"/>
                  </a:ext>
                </a:extLst>
              </a:tr>
              <a:tr h="538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2.2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Αντιμετώπιση της Γήρανσης πληθυσμού - Ανανέωση Πληθυσμού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4690148"/>
                  </a:ext>
                </a:extLst>
              </a:tr>
              <a:tr h="538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2.3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Ανάσχεση της Μετανάστευσης ταλέντων και ατόμων υψηλής εξειδίκευσης και ενίσχυση ευκαιριών για νέους 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5632749"/>
                  </a:ext>
                </a:extLst>
              </a:tr>
              <a:tr h="538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2.4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Διασφάλιση των δικαιωμάτων των μειονεκτούντων ομάδων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523413"/>
                  </a:ext>
                </a:extLst>
              </a:tr>
              <a:tr h="538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2.5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Ενίσχυση της Κοινωνικής Καινοτομίας Προσαρμογής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762849"/>
                  </a:ext>
                </a:extLst>
              </a:tr>
              <a:tr h="538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2.6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Αντιμετώπιση των νέων κοινωνικών ανισοτήτων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389668"/>
                  </a:ext>
                </a:extLst>
              </a:tr>
              <a:tr h="538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2.7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Καταγραφή και παρακολούθηση 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των </a:t>
                      </a: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κοινωνικών τάσεων και συμπεριφορών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6338950"/>
                  </a:ext>
                </a:extLst>
              </a:tr>
              <a:tr h="538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2.8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Οριζόντιες δράσεις του Άξονα 2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3715241"/>
                  </a:ext>
                </a:extLst>
              </a:tr>
              <a:tr h="261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2397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9925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Αντιστοίχιση Μέτρων σε Άξονες και Πεδία Πολιτικής </a:t>
            </a:r>
            <a:r>
              <a:rPr lang="el-GR" dirty="0"/>
              <a:t>– Άξονας </a:t>
            </a:r>
            <a:r>
              <a:rPr lang="el-GR" dirty="0" smtClean="0"/>
              <a:t>3</a:t>
            </a:r>
            <a:endParaRPr lang="en-US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8207666"/>
              </p:ext>
            </p:extLst>
          </p:nvPr>
        </p:nvGraphicFramePr>
        <p:xfrm>
          <a:off x="510313" y="1189831"/>
          <a:ext cx="11012642" cy="5192114"/>
        </p:xfrm>
        <a:graphic>
          <a:graphicData uri="http://schemas.openxmlformats.org/drawingml/2006/table">
            <a:tbl>
              <a:tblPr/>
              <a:tblGrid>
                <a:gridCol w="179165">
                  <a:extLst>
                    <a:ext uri="{9D8B030D-6E8A-4147-A177-3AD203B41FA5}">
                      <a16:colId xmlns:a16="http://schemas.microsoft.com/office/drawing/2014/main" xmlns="" val="409987442"/>
                    </a:ext>
                  </a:extLst>
                </a:gridCol>
                <a:gridCol w="1146653">
                  <a:extLst>
                    <a:ext uri="{9D8B030D-6E8A-4147-A177-3AD203B41FA5}">
                      <a16:colId xmlns:a16="http://schemas.microsoft.com/office/drawing/2014/main" xmlns="" val="1838620223"/>
                    </a:ext>
                  </a:extLst>
                </a:gridCol>
                <a:gridCol w="6449919">
                  <a:extLst>
                    <a:ext uri="{9D8B030D-6E8A-4147-A177-3AD203B41FA5}">
                      <a16:colId xmlns:a16="http://schemas.microsoft.com/office/drawing/2014/main" xmlns="" val="1842584123"/>
                    </a:ext>
                  </a:extLst>
                </a:gridCol>
                <a:gridCol w="764435">
                  <a:extLst>
                    <a:ext uri="{9D8B030D-6E8A-4147-A177-3AD203B41FA5}">
                      <a16:colId xmlns:a16="http://schemas.microsoft.com/office/drawing/2014/main" xmlns="" val="3979511891"/>
                    </a:ext>
                  </a:extLst>
                </a:gridCol>
                <a:gridCol w="764435">
                  <a:extLst>
                    <a:ext uri="{9D8B030D-6E8A-4147-A177-3AD203B41FA5}">
                      <a16:colId xmlns:a16="http://schemas.microsoft.com/office/drawing/2014/main" xmlns="" val="2420734568"/>
                    </a:ext>
                  </a:extLst>
                </a:gridCol>
                <a:gridCol w="764435">
                  <a:extLst>
                    <a:ext uri="{9D8B030D-6E8A-4147-A177-3AD203B41FA5}">
                      <a16:colId xmlns:a16="http://schemas.microsoft.com/office/drawing/2014/main" xmlns="" val="733541687"/>
                    </a:ext>
                  </a:extLst>
                </a:gridCol>
                <a:gridCol w="764435">
                  <a:extLst>
                    <a:ext uri="{9D8B030D-6E8A-4147-A177-3AD203B41FA5}">
                      <a16:colId xmlns:a16="http://schemas.microsoft.com/office/drawing/2014/main" xmlns="" val="2909599932"/>
                    </a:ext>
                  </a:extLst>
                </a:gridCol>
                <a:gridCol w="179165">
                  <a:extLst>
                    <a:ext uri="{9D8B030D-6E8A-4147-A177-3AD203B41FA5}">
                      <a16:colId xmlns:a16="http://schemas.microsoft.com/office/drawing/2014/main" xmlns="" val="238648261"/>
                    </a:ext>
                  </a:extLst>
                </a:gridCol>
              </a:tblGrid>
              <a:tr h="409352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ΑΞΟΝΑΣ 3: Οικονομία και Απασχόληση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5156036"/>
                  </a:ext>
                </a:extLst>
              </a:tr>
              <a:tr h="874682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ΠΠ 1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ΠΠ 2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ΠΠ 3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ΠΠ 4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788871"/>
                  </a:ext>
                </a:extLst>
              </a:tr>
              <a:tr h="874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3.1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Εξειδίκευση οικονομίας, Ανάπτυξη Καινοτομίας και Ανάπτυξη ολοκληρωμένων αλυσίδων 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0127711"/>
                  </a:ext>
                </a:extLst>
              </a:tr>
              <a:tr h="874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3.2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Μετάβαση στην Κυκλική οικονομία - Αξιοποίηση των Πόρων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1565642"/>
                  </a:ext>
                </a:extLst>
              </a:tr>
              <a:tr h="874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3.3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Προώθηση της ψηφιακής σύγκλισης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180243"/>
                  </a:ext>
                </a:extLst>
              </a:tr>
              <a:tr h="874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3.4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Οριζόντιες δράσεις του Άξονα 3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3329980"/>
                  </a:ext>
                </a:extLst>
              </a:tr>
              <a:tr h="409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953" marR="11953" marT="11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6540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963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Αντιστοίχιση Μέτρων σε Άξονες και Πεδία Πολιτικής </a:t>
            </a:r>
            <a:r>
              <a:rPr lang="el-GR" dirty="0"/>
              <a:t>– Άξονας </a:t>
            </a:r>
            <a:r>
              <a:rPr lang="el-GR" dirty="0" smtClean="0"/>
              <a:t>4</a:t>
            </a:r>
            <a:endParaRPr lang="en-US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1081076"/>
              </p:ext>
            </p:extLst>
          </p:nvPr>
        </p:nvGraphicFramePr>
        <p:xfrm>
          <a:off x="536436" y="1224665"/>
          <a:ext cx="11120775" cy="5138428"/>
        </p:xfrm>
        <a:graphic>
          <a:graphicData uri="http://schemas.openxmlformats.org/drawingml/2006/table">
            <a:tbl>
              <a:tblPr/>
              <a:tblGrid>
                <a:gridCol w="180924">
                  <a:extLst>
                    <a:ext uri="{9D8B030D-6E8A-4147-A177-3AD203B41FA5}">
                      <a16:colId xmlns:a16="http://schemas.microsoft.com/office/drawing/2014/main" xmlns="" val="2601277164"/>
                    </a:ext>
                  </a:extLst>
                </a:gridCol>
                <a:gridCol w="1157912">
                  <a:extLst>
                    <a:ext uri="{9D8B030D-6E8A-4147-A177-3AD203B41FA5}">
                      <a16:colId xmlns:a16="http://schemas.microsoft.com/office/drawing/2014/main" xmlns="" val="1173892544"/>
                    </a:ext>
                  </a:extLst>
                </a:gridCol>
                <a:gridCol w="6513251">
                  <a:extLst>
                    <a:ext uri="{9D8B030D-6E8A-4147-A177-3AD203B41FA5}">
                      <a16:colId xmlns:a16="http://schemas.microsoft.com/office/drawing/2014/main" xmlns="" val="3176004698"/>
                    </a:ext>
                  </a:extLst>
                </a:gridCol>
                <a:gridCol w="771941">
                  <a:extLst>
                    <a:ext uri="{9D8B030D-6E8A-4147-A177-3AD203B41FA5}">
                      <a16:colId xmlns:a16="http://schemas.microsoft.com/office/drawing/2014/main" xmlns="" val="1704524470"/>
                    </a:ext>
                  </a:extLst>
                </a:gridCol>
                <a:gridCol w="771941">
                  <a:extLst>
                    <a:ext uri="{9D8B030D-6E8A-4147-A177-3AD203B41FA5}">
                      <a16:colId xmlns:a16="http://schemas.microsoft.com/office/drawing/2014/main" xmlns="" val="2797449286"/>
                    </a:ext>
                  </a:extLst>
                </a:gridCol>
                <a:gridCol w="771941">
                  <a:extLst>
                    <a:ext uri="{9D8B030D-6E8A-4147-A177-3AD203B41FA5}">
                      <a16:colId xmlns:a16="http://schemas.microsoft.com/office/drawing/2014/main" xmlns="" val="2508227179"/>
                    </a:ext>
                  </a:extLst>
                </a:gridCol>
                <a:gridCol w="771941">
                  <a:extLst>
                    <a:ext uri="{9D8B030D-6E8A-4147-A177-3AD203B41FA5}">
                      <a16:colId xmlns:a16="http://schemas.microsoft.com/office/drawing/2014/main" xmlns="" val="2217537190"/>
                    </a:ext>
                  </a:extLst>
                </a:gridCol>
                <a:gridCol w="180924">
                  <a:extLst>
                    <a:ext uri="{9D8B030D-6E8A-4147-A177-3AD203B41FA5}">
                      <a16:colId xmlns:a16="http://schemas.microsoft.com/office/drawing/2014/main" xmlns="" val="2637802996"/>
                    </a:ext>
                  </a:extLst>
                </a:gridCol>
              </a:tblGrid>
              <a:tr h="405119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ΑΞΟΝΑΣ 4: Βελτίωση της Διοικητικής Ικανότητας</a:t>
                      </a:r>
                      <a:br>
                        <a:rPr lang="el-GR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l-GR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και της Οικονομικής Κατάστασης της Περιφέρειας 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2256861"/>
                  </a:ext>
                </a:extLst>
              </a:tr>
              <a:tr h="865638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ΠΠ 1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ΠΠ 2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ΠΠ 3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ΠΠ 4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7171891"/>
                  </a:ext>
                </a:extLst>
              </a:tr>
              <a:tr h="8656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4.1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Ενίσχυση των ικανοτήτων της δημόσιας διοίκησης 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8526509"/>
                  </a:ext>
                </a:extLst>
              </a:tr>
              <a:tr h="8656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4.2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Ενίσχυση ενεργού συμμετοχής των τοπικών κοινωνιών στην αναπτυξιακή διαδικασία 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4897948"/>
                  </a:ext>
                </a:extLst>
              </a:tr>
              <a:tr h="8656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4.3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Ενδυνάμωση δικτύων και ομάδων - Κοινωνία των Πολιτών 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149765"/>
                  </a:ext>
                </a:extLst>
              </a:tr>
              <a:tr h="8656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Μέτρο 4.4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Οριζόντιες δράσεις του Άξονα 4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906822"/>
                  </a:ext>
                </a:extLst>
              </a:tr>
              <a:tr h="405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070" marR="12070" marT="120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6508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449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kern="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Περιφέρεια Κρήτης </a:t>
            </a:r>
            <a:r>
              <a:rPr lang="el-GR" b="1" kern="0" dirty="0" smtClean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υιοθετεί </a:t>
            </a:r>
            <a:r>
              <a:rPr lang="el-GR" b="1" kern="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προωθεί τον </a:t>
            </a:r>
            <a:r>
              <a:rPr lang="el-GR" b="1" kern="0" dirty="0" smtClean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ολοκληρωμένο Σχεδιασμό</a:t>
            </a:r>
            <a:endParaRPr lang="en-US" dirty="0"/>
          </a:p>
        </p:txBody>
      </p:sp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xmlns="" val="407451784"/>
              </p:ext>
            </p:extLst>
          </p:nvPr>
        </p:nvGraphicFramePr>
        <p:xfrm>
          <a:off x="591575" y="1054099"/>
          <a:ext cx="109982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405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7D9BD2-8DA8-498A-BAF7-A848C8998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27D9BD2-8DA8-498A-BAF7-A848C8998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2C3C6A-DAF6-4D98-A105-E838E7488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6C2C3C6A-DAF6-4D98-A105-E838E7488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29F542-D391-474F-959C-3D64E9FE0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5C29F542-D391-474F-959C-3D64E9FE0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1EF1C1-0F03-42A1-B06A-4B4D4DE5E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C21EF1C1-0F03-42A1-B06A-4B4D4DE5E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D615AC-216A-4AC3-99C1-84A8F6391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CD615AC-216A-4AC3-99C1-84A8F6391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733AF-B398-40AD-A4B2-AB8AB2AB1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F79733AF-B398-40AD-A4B2-AB8AB2AB1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EE7465-26B5-42E5-B4B7-EC1823349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0EE7465-26B5-42E5-B4B7-EC1823349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0E1EC1-6EE7-4CAA-B23C-2F9825B6E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6F0E1EC1-6EE7-4CAA-B23C-2F9825B6E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2E8713-78DB-4A6E-90D5-737A6A12F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122E8713-78DB-4A6E-90D5-737A6A12F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7A48D1-AD2A-46B1-BB7D-34D6C75DB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607A48D1-AD2A-46B1-BB7D-34D6C75DB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1_White with Blue Bar Segoe Templat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12534</TotalTime>
  <Words>1167</Words>
  <Application>Microsoft Office PowerPoint</Application>
  <PresentationFormat>Προσαρμογή</PresentationFormat>
  <Paragraphs>590</Paragraphs>
  <Slides>31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31</vt:i4>
      </vt:variant>
    </vt:vector>
  </HeadingPairs>
  <TitlesOfParts>
    <vt:vector size="33" baseType="lpstr">
      <vt:lpstr>Slate</vt:lpstr>
      <vt:lpstr>1_White with Blue Bar Segoe Template</vt:lpstr>
      <vt:lpstr>ΠΕΡΙΦΕΡΕΙΑ ΚΡΗΤΗΣ  ΕΠΙΧΕΙΡΗΣΙΑΚΟ ΠΡΟΓΡΑΜΜΑ 2020-2023</vt:lpstr>
      <vt:lpstr>Μεθοδολογική προσέγγιση Στρατηγικού Σχεδιασμού</vt:lpstr>
      <vt:lpstr>Διαφάνεια 3</vt:lpstr>
      <vt:lpstr>Η μετουσίωση της Στρατηγικής σε Δράσεις</vt:lpstr>
      <vt:lpstr>Αντιστοίχιση Μέτρων σε Άξονες και Πεδία Πολιτικής – Άξονας 1</vt:lpstr>
      <vt:lpstr>Αντιστοίχιση Μέτρων σε Άξονες και Πεδία Πολιτικής – Άξονας 2</vt:lpstr>
      <vt:lpstr>Αντιστοίχιση Μέτρων σε Άξονες και Πεδία Πολιτικής – Άξονας 3</vt:lpstr>
      <vt:lpstr>Αντιστοίχιση Μέτρων σε Άξονες και Πεδία Πολιτικής – Άξονας 4</vt:lpstr>
      <vt:lpstr>Η Περιφέρεια Κρήτης υιοθετεί και προωθεί τον ολοκληρωμένο Σχεδιασμό</vt:lpstr>
      <vt:lpstr>Διαφάνεια 10</vt:lpstr>
      <vt:lpstr>Διαφάνεια 11</vt:lpstr>
      <vt:lpstr>Διαφάνεια 12</vt:lpstr>
      <vt:lpstr>Κατανομή Επιχειρησιακού Προγράμματος ανά Άξονα (1)</vt:lpstr>
      <vt:lpstr>Κατανομή Επιχειρησιακού Προγράμματος ανά Άξονα (2)</vt:lpstr>
      <vt:lpstr>Κατανομή Επιχειρησιακού Προγράμματος ανά Άξονα (3)</vt:lpstr>
      <vt:lpstr>Κατανομή Επιχειρησιακού Προγράμματος ανά Άξονα (4)</vt:lpstr>
      <vt:lpstr>Πηγές Χρηματοδότησης Επιχειρησιακού Προγράμματος </vt:lpstr>
      <vt:lpstr>Διαφάνεια 18</vt:lpstr>
      <vt:lpstr>Διαφάνεια 19</vt:lpstr>
      <vt:lpstr>Προϋπολογισμός Περιφέρειας Κρήτης (σε εκ. ευρώ)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anauser10</cp:lastModifiedBy>
  <cp:revision>356</cp:revision>
  <dcterms:created xsi:type="dcterms:W3CDTF">2017-11-15T20:55:09Z</dcterms:created>
  <dcterms:modified xsi:type="dcterms:W3CDTF">2021-04-22T05:19:58Z</dcterms:modified>
</cp:coreProperties>
</file>