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105" d="100"/>
          <a:sy n="105" d="100"/>
        </p:scale>
        <p:origin x="798" y="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10/29/2026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10/29/2026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10/29/2026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10/29/2026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007DA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512064" y="608712"/>
            <a:ext cx="1097280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900"/>
              </a:spcAft>
            </a:pPr>
            <a:r>
              <a:rPr sz="3200" b="1" dirty="0">
                <a:solidFill>
                  <a:srgbClr val="00769F"/>
                </a:solidFill>
                <a:latin typeface="Aptos"/>
              </a:rPr>
              <a:t>1ο </a:t>
            </a:r>
            <a:r>
              <a:rPr sz="3200" b="1" dirty="0" err="1">
                <a:solidFill>
                  <a:srgbClr val="00769F"/>
                </a:solidFill>
                <a:latin typeface="Aptos"/>
              </a:rPr>
              <a:t>Συμμετοχικό</a:t>
            </a:r>
            <a:r>
              <a:rPr sz="3200" b="1" dirty="0">
                <a:solidFill>
                  <a:srgbClr val="00769F"/>
                </a:solidFill>
                <a:latin typeface="Aptos"/>
              </a:rPr>
              <a:t> </a:t>
            </a:r>
            <a:r>
              <a:rPr sz="3200" b="1" dirty="0" err="1">
                <a:solidFill>
                  <a:srgbClr val="00769F"/>
                </a:solidFill>
                <a:latin typeface="Aptos"/>
              </a:rPr>
              <a:t>Εργ</a:t>
            </a:r>
            <a:r>
              <a:rPr sz="3200" b="1" dirty="0">
                <a:solidFill>
                  <a:srgbClr val="00769F"/>
                </a:solidFill>
                <a:latin typeface="Aptos"/>
              </a:rPr>
              <a:t>αστήριο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07136" y="1303656"/>
            <a:ext cx="10972800" cy="10058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900"/>
              </a:spcAft>
            </a:pPr>
            <a:r>
              <a:rPr sz="3000" b="1" dirty="0" err="1">
                <a:solidFill>
                  <a:srgbClr val="243246"/>
                </a:solidFill>
                <a:latin typeface="Aptos"/>
              </a:rPr>
              <a:t>Γνωριμί</a:t>
            </a:r>
            <a:r>
              <a:rPr sz="3000" b="1" dirty="0">
                <a:solidFill>
                  <a:srgbClr val="243246"/>
                </a:solidFill>
                <a:latin typeface="Aptos"/>
              </a:rPr>
              <a:t>α με το New European Bauhaus (NEB)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13460" y="5763212"/>
            <a:ext cx="10360152" cy="5303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900"/>
              </a:spcAft>
            </a:pPr>
            <a:r>
              <a:rPr sz="2400" b="1" dirty="0" err="1">
                <a:solidFill>
                  <a:srgbClr val="007097"/>
                </a:solidFill>
                <a:latin typeface="Aptos"/>
              </a:rPr>
              <a:t>Δευτέρ</a:t>
            </a:r>
            <a:r>
              <a:rPr sz="2400" b="1" dirty="0">
                <a:solidFill>
                  <a:srgbClr val="007097"/>
                </a:solidFill>
                <a:latin typeface="Aptos"/>
              </a:rPr>
              <a:t>α 2 Νοεμβρίου 2026  |  09:00–12:00</a:t>
            </a:r>
          </a:p>
        </p:txBody>
      </p:sp>
      <p:sp>
        <p:nvSpPr>
          <p:cNvPr id="12" name="Rectangle 11"/>
          <p:cNvSpPr/>
          <p:nvPr/>
        </p:nvSpPr>
        <p:spPr>
          <a:xfrm>
            <a:off x="0" y="6675120"/>
            <a:ext cx="12191695" cy="182880"/>
          </a:xfrm>
          <a:prstGeom prst="rect">
            <a:avLst/>
          </a:prstGeom>
          <a:solidFill>
            <a:srgbClr val="F5CC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14" name="Εικόνα 13">
            <a:extLst>
              <a:ext uri="{FF2B5EF4-FFF2-40B4-BE49-F238E27FC236}">
                <a16:creationId xmlns:a16="http://schemas.microsoft.com/office/drawing/2014/main" id="{82644F00-D775-3CBD-8F4D-B4E39A093FFC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48545" t="2790" r="2364" b="1386"/>
          <a:stretch/>
        </p:blipFill>
        <p:spPr>
          <a:xfrm>
            <a:off x="4335018" y="1870438"/>
            <a:ext cx="3521963" cy="3884831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</TotalTime>
  <Words>18</Words>
  <Application>Microsoft Office PowerPoint</Application>
  <PresentationFormat>Ευρεία οθόνη</PresentationFormat>
  <Paragraphs>3</Paragraphs>
  <Slides>1</Slides>
  <Notes>0</Notes>
  <HiddenSlides>0</HiddenSlides>
  <MMClips>0</MMClips>
  <ScaleCrop>false</ScaleCrop>
  <HeadingPairs>
    <vt:vector size="6" baseType="variant">
      <vt:variant>
        <vt:lpstr>Γραμματοσειρές που χρησιμοποιούνται</vt:lpstr>
      </vt:variant>
      <vt:variant>
        <vt:i4>3</vt:i4>
      </vt:variant>
      <vt:variant>
        <vt:lpstr>Θέμα</vt:lpstr>
      </vt:variant>
      <vt:variant>
        <vt:i4>1</vt:i4>
      </vt:variant>
      <vt:variant>
        <vt:lpstr>Τίτλοι διαφανειών</vt:lpstr>
      </vt:variant>
      <vt:variant>
        <vt:i4>1</vt:i4>
      </vt:variant>
    </vt:vector>
  </HeadingPairs>
  <TitlesOfParts>
    <vt:vector size="5" baseType="lpstr">
      <vt:lpstr>Aptos</vt:lpstr>
      <vt:lpstr>Arial</vt:lpstr>
      <vt:lpstr>Calibri</vt:lpstr>
      <vt:lpstr>Office Theme</vt:lpstr>
      <vt:lpstr>Παρουσίαση του PowerPoint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>ΓΙΑΤΡΟΜΑΝΩΛΑΚΗ ΜΑΡΙΑ</dc:creator>
  <cp:keywords/>
  <dc:description>generated using python-pptx</dc:description>
  <cp:lastModifiedBy>ΓΙΑΤΡΟΜΑΝΩΛΑΚΗ ΜΑΡΙΑ</cp:lastModifiedBy>
  <cp:revision>3</cp:revision>
  <dcterms:created xsi:type="dcterms:W3CDTF">2013-01-27T09:14:16Z</dcterms:created>
  <dcterms:modified xsi:type="dcterms:W3CDTF">2026-10-29T08:42:37Z</dcterms:modified>
  <cp:category/>
</cp:coreProperties>
</file>